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84"/>
  </p:notesMasterIdLst>
  <p:sldIdLst>
    <p:sldId id="256" r:id="rId2"/>
    <p:sldId id="257" r:id="rId3"/>
    <p:sldId id="258" r:id="rId4"/>
    <p:sldId id="259" r:id="rId5"/>
    <p:sldId id="260" r:id="rId6"/>
    <p:sldId id="352" r:id="rId7"/>
    <p:sldId id="261" r:id="rId8"/>
    <p:sldId id="350" r:id="rId9"/>
    <p:sldId id="262" r:id="rId10"/>
    <p:sldId id="263" r:id="rId11"/>
    <p:sldId id="355" r:id="rId12"/>
    <p:sldId id="356" r:id="rId13"/>
    <p:sldId id="266" r:id="rId14"/>
    <p:sldId id="267" r:id="rId15"/>
    <p:sldId id="357" r:id="rId16"/>
    <p:sldId id="358" r:id="rId17"/>
    <p:sldId id="364" r:id="rId18"/>
    <p:sldId id="365" r:id="rId19"/>
    <p:sldId id="270" r:id="rId20"/>
    <p:sldId id="359" r:id="rId21"/>
    <p:sldId id="271" r:id="rId22"/>
    <p:sldId id="272" r:id="rId23"/>
    <p:sldId id="273" r:id="rId24"/>
    <p:sldId id="274" r:id="rId25"/>
    <p:sldId id="275" r:id="rId26"/>
    <p:sldId id="276" r:id="rId27"/>
    <p:sldId id="277" r:id="rId28"/>
    <p:sldId id="344" r:id="rId29"/>
    <p:sldId id="351" r:id="rId30"/>
    <p:sldId id="354" r:id="rId31"/>
    <p:sldId id="362" r:id="rId32"/>
    <p:sldId id="279" r:id="rId33"/>
    <p:sldId id="280" r:id="rId34"/>
    <p:sldId id="281" r:id="rId35"/>
    <p:sldId id="282" r:id="rId36"/>
    <p:sldId id="346" r:id="rId37"/>
    <p:sldId id="284" r:id="rId38"/>
    <p:sldId id="285" r:id="rId39"/>
    <p:sldId id="286" r:id="rId40"/>
    <p:sldId id="287" r:id="rId41"/>
    <p:sldId id="345"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61" r:id="rId74"/>
    <p:sldId id="319" r:id="rId75"/>
    <p:sldId id="325" r:id="rId76"/>
    <p:sldId id="321" r:id="rId77"/>
    <p:sldId id="322" r:id="rId78"/>
    <p:sldId id="366" r:id="rId79"/>
    <p:sldId id="367" r:id="rId80"/>
    <p:sldId id="343" r:id="rId81"/>
    <p:sldId id="323" r:id="rId82"/>
    <p:sldId id="324" r:id="rId83"/>
  </p:sldIdLst>
  <p:sldSz cx="9144000" cy="5143500" type="screen16x9"/>
  <p:notesSz cx="9144000" cy="6858000"/>
  <p:embeddedFontLst>
    <p:embeddedFont>
      <p:font typeface="Inconsolata" pitchFamily="1" charset="0"/>
      <p:regular r:id="rId85"/>
      <p:bold r:id="rId86"/>
    </p:embeddedFont>
    <p:embeddedFont>
      <p:font typeface="Josefin Sans" pitchFamily="2" charset="0"/>
      <p:regular r:id="rId87"/>
      <p:bold r:id="rId88"/>
      <p:italic r:id="rId89"/>
      <p:boldItalic r:id="rId90"/>
    </p:embeddedFont>
    <p:embeddedFont>
      <p:font typeface="Open Sans" panose="020B0606030504020204" pitchFamily="34"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D7725E02-8E37-4E38-AD37-E6287F1131E4}">
          <p14:sldIdLst>
            <p14:sldId id="256"/>
            <p14:sldId id="257"/>
            <p14:sldId id="258"/>
            <p14:sldId id="259"/>
            <p14:sldId id="260"/>
            <p14:sldId id="352"/>
            <p14:sldId id="261"/>
          </p14:sldIdLst>
        </p14:section>
        <p14:section name="S.T" id="{75785631-C961-427D-89D2-355BD761905E}">
          <p14:sldIdLst>
            <p14:sldId id="350"/>
            <p14:sldId id="262"/>
            <p14:sldId id="263"/>
            <p14:sldId id="355"/>
            <p14:sldId id="356"/>
            <p14:sldId id="266"/>
            <p14:sldId id="267"/>
            <p14:sldId id="357"/>
            <p14:sldId id="358"/>
            <p14:sldId id="364"/>
            <p14:sldId id="365"/>
            <p14:sldId id="270"/>
            <p14:sldId id="359"/>
            <p14:sldId id="271"/>
            <p14:sldId id="272"/>
            <p14:sldId id="273"/>
            <p14:sldId id="274"/>
            <p14:sldId id="275"/>
            <p14:sldId id="276"/>
            <p14:sldId id="277"/>
            <p14:sldId id="344"/>
            <p14:sldId id="351"/>
            <p14:sldId id="354"/>
            <p14:sldId id="362"/>
            <p14:sldId id="279"/>
            <p14:sldId id="280"/>
            <p14:sldId id="281"/>
            <p14:sldId id="282"/>
            <p14:sldId id="346"/>
            <p14:sldId id="284"/>
            <p14:sldId id="285"/>
            <p14:sldId id="286"/>
            <p14:sldId id="287"/>
          </p14:sldIdLst>
        </p14:section>
        <p14:section name="layout 4 edu prog" id="{26B96BD4-CA8F-47C3-A76F-83BF9240F02E}">
          <p14:sldIdLst>
            <p14:sldId id="345"/>
            <p14:sldId id="288"/>
          </p14:sldIdLst>
        </p14:section>
        <p14:section name="talk  for edu prog" id="{419A033D-B8A3-4937-8DB3-7FDBA6F8B4EB}">
          <p14:sldIdLst>
            <p14:sldId id="289"/>
          </p14:sldIdLst>
        </p14:section>
        <p14:section name="prod. booth" id="{B8F43039-9CC7-4B6D-8E20-B9A7E243AF92}">
          <p14:sldIdLst>
            <p14:sldId id="290"/>
          </p14:sldIdLst>
        </p14:section>
        <p14:section name="game booth" id="{0480E47C-84C8-4853-954B-281C4DCFADF8}">
          <p14:sldIdLst>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61"/>
            <p14:sldId id="319"/>
            <p14:sldId id="325"/>
            <p14:sldId id="321"/>
            <p14:sldId id="322"/>
            <p14:sldId id="366"/>
            <p14:sldId id="367"/>
            <p14:sldId id="343"/>
            <p14:sldId id="323"/>
            <p14:sldId id="32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C6A22E-5AFD-41C6-BB56-8119F00F59B9}" v="1" dt="2026-05-18T12:12:35.348"/>
  </p1510:revLst>
</p1510:revInfo>
</file>

<file path=ppt/tableStyles.xml><?xml version="1.0" encoding="utf-8"?>
<a:tblStyleLst xmlns:a="http://schemas.openxmlformats.org/drawingml/2006/main" def="{019C5CC2-7B71-4AF7-A9F7-E0A4001E89D9}">
  <a:tblStyle styleId="{019C5CC2-7B71-4AF7-A9F7-E0A4001E89D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11" d="100"/>
          <a:sy n="111" d="100"/>
        </p:scale>
        <p:origin x="39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6.fntdata"/><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2.fntdata"/><Relationship Id="rId94" Type="http://schemas.openxmlformats.org/officeDocument/2006/relationships/font" Target="fonts/font10.fntdata"/><Relationship Id="rId9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9.fntdata"/><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thyasri M" userId="090039e2ca383624" providerId="LiveId" clId="{D8BB0243-2DF5-4EDA-A5DB-6D800613E35A}"/>
    <pc:docChg chg="undo custSel addSld modSld sldOrd modSection modNotesMaster">
      <pc:chgData name="Nithyasri M" userId="090039e2ca383624" providerId="LiveId" clId="{D8BB0243-2DF5-4EDA-A5DB-6D800613E35A}" dt="2026-05-18T12:12:35.337" v="1252"/>
      <pc:docMkLst>
        <pc:docMk/>
      </pc:docMkLst>
      <pc:sldChg chg="modNotes modNotesTx">
        <pc:chgData name="Nithyasri M" userId="090039e2ca383624" providerId="LiveId" clId="{D8BB0243-2DF5-4EDA-A5DB-6D800613E35A}" dt="2026-05-18T12:12:35.337" v="1252"/>
        <pc:sldMkLst>
          <pc:docMk/>
          <pc:sldMk cId="0" sldId="256"/>
        </pc:sldMkLst>
      </pc:sldChg>
      <pc:sldChg chg="modNotes modNotesTx">
        <pc:chgData name="Nithyasri M" userId="090039e2ca383624" providerId="LiveId" clId="{D8BB0243-2DF5-4EDA-A5DB-6D800613E35A}" dt="2026-05-18T12:12:35.337" v="1252"/>
        <pc:sldMkLst>
          <pc:docMk/>
          <pc:sldMk cId="0" sldId="257"/>
        </pc:sldMkLst>
      </pc:sldChg>
      <pc:sldChg chg="modNotes">
        <pc:chgData name="Nithyasri M" userId="090039e2ca383624" providerId="LiveId" clId="{D8BB0243-2DF5-4EDA-A5DB-6D800613E35A}" dt="2026-05-18T12:12:35.337" v="1252"/>
        <pc:sldMkLst>
          <pc:docMk/>
          <pc:sldMk cId="0" sldId="258"/>
        </pc:sldMkLst>
      </pc:sldChg>
      <pc:sldChg chg="modNotes modNotesTx">
        <pc:chgData name="Nithyasri M" userId="090039e2ca383624" providerId="LiveId" clId="{D8BB0243-2DF5-4EDA-A5DB-6D800613E35A}" dt="2026-05-18T12:12:35.337" v="1252"/>
        <pc:sldMkLst>
          <pc:docMk/>
          <pc:sldMk cId="0" sldId="259"/>
        </pc:sldMkLst>
      </pc:sldChg>
      <pc:sldChg chg="ord modNotes modNotesTx">
        <pc:chgData name="Nithyasri M" userId="090039e2ca383624" providerId="LiveId" clId="{D8BB0243-2DF5-4EDA-A5DB-6D800613E35A}" dt="2026-05-18T12:12:35.337" v="1252"/>
        <pc:sldMkLst>
          <pc:docMk/>
          <pc:sldMk cId="0" sldId="260"/>
        </pc:sldMkLst>
      </pc:sldChg>
      <pc:sldChg chg="modNotes">
        <pc:chgData name="Nithyasri M" userId="090039e2ca383624" providerId="LiveId" clId="{D8BB0243-2DF5-4EDA-A5DB-6D800613E35A}" dt="2026-05-18T12:12:35.337" v="1252"/>
        <pc:sldMkLst>
          <pc:docMk/>
          <pc:sldMk cId="0" sldId="261"/>
        </pc:sldMkLst>
      </pc:sldChg>
      <pc:sldChg chg="modNotes">
        <pc:chgData name="Nithyasri M" userId="090039e2ca383624" providerId="LiveId" clId="{D8BB0243-2DF5-4EDA-A5DB-6D800613E35A}" dt="2026-05-18T12:12:35.337" v="1252"/>
        <pc:sldMkLst>
          <pc:docMk/>
          <pc:sldMk cId="0" sldId="262"/>
        </pc:sldMkLst>
      </pc:sldChg>
      <pc:sldChg chg="modNotes modNotesTx">
        <pc:chgData name="Nithyasri M" userId="090039e2ca383624" providerId="LiveId" clId="{D8BB0243-2DF5-4EDA-A5DB-6D800613E35A}" dt="2026-05-18T12:12:35.337" v="1252"/>
        <pc:sldMkLst>
          <pc:docMk/>
          <pc:sldMk cId="0" sldId="263"/>
        </pc:sldMkLst>
      </pc:sldChg>
      <pc:sldChg chg="modSp modNotes">
        <pc:chgData name="Nithyasri M" userId="090039e2ca383624" providerId="LiveId" clId="{D8BB0243-2DF5-4EDA-A5DB-6D800613E35A}" dt="2026-05-18T12:12:35.337" v="1252"/>
        <pc:sldMkLst>
          <pc:docMk/>
          <pc:sldMk cId="0" sldId="266"/>
        </pc:sldMkLst>
      </pc:sldChg>
      <pc:sldChg chg="modSp mod modNotes">
        <pc:chgData name="Nithyasri M" userId="090039e2ca383624" providerId="LiveId" clId="{D8BB0243-2DF5-4EDA-A5DB-6D800613E35A}" dt="2026-05-18T12:12:35.337" v="1252"/>
        <pc:sldMkLst>
          <pc:docMk/>
          <pc:sldMk cId="0" sldId="267"/>
        </pc:sldMkLst>
      </pc:sldChg>
      <pc:sldChg chg="modNotes modNotesTx">
        <pc:chgData name="Nithyasri M" userId="090039e2ca383624" providerId="LiveId" clId="{D8BB0243-2DF5-4EDA-A5DB-6D800613E35A}" dt="2026-05-18T12:12:35.337" v="1252"/>
        <pc:sldMkLst>
          <pc:docMk/>
          <pc:sldMk cId="0" sldId="270"/>
        </pc:sldMkLst>
      </pc:sldChg>
      <pc:sldChg chg="modSp mod modNotes modNotesTx">
        <pc:chgData name="Nithyasri M" userId="090039e2ca383624" providerId="LiveId" clId="{D8BB0243-2DF5-4EDA-A5DB-6D800613E35A}" dt="2026-05-18T12:12:35.337" v="1252"/>
        <pc:sldMkLst>
          <pc:docMk/>
          <pc:sldMk cId="0" sldId="271"/>
        </pc:sldMkLst>
      </pc:sldChg>
      <pc:sldChg chg="modNotes">
        <pc:chgData name="Nithyasri M" userId="090039e2ca383624" providerId="LiveId" clId="{D8BB0243-2DF5-4EDA-A5DB-6D800613E35A}" dt="2026-05-18T12:12:35.337" v="1252"/>
        <pc:sldMkLst>
          <pc:docMk/>
          <pc:sldMk cId="0" sldId="272"/>
        </pc:sldMkLst>
      </pc:sldChg>
      <pc:sldChg chg="modNotes modNotesTx">
        <pc:chgData name="Nithyasri M" userId="090039e2ca383624" providerId="LiveId" clId="{D8BB0243-2DF5-4EDA-A5DB-6D800613E35A}" dt="2026-05-18T12:12:35.337" v="1252"/>
        <pc:sldMkLst>
          <pc:docMk/>
          <pc:sldMk cId="0" sldId="273"/>
        </pc:sldMkLst>
      </pc:sldChg>
      <pc:sldChg chg="modNotes modNotesTx">
        <pc:chgData name="Nithyasri M" userId="090039e2ca383624" providerId="LiveId" clId="{D8BB0243-2DF5-4EDA-A5DB-6D800613E35A}" dt="2026-05-18T12:12:35.337" v="1252"/>
        <pc:sldMkLst>
          <pc:docMk/>
          <pc:sldMk cId="0" sldId="274"/>
        </pc:sldMkLst>
      </pc:sldChg>
      <pc:sldChg chg="modSp mod modAnim modNotes modNotesTx">
        <pc:chgData name="Nithyasri M" userId="090039e2ca383624" providerId="LiveId" clId="{D8BB0243-2DF5-4EDA-A5DB-6D800613E35A}" dt="2026-05-18T12:12:35.337" v="1252"/>
        <pc:sldMkLst>
          <pc:docMk/>
          <pc:sldMk cId="0" sldId="275"/>
        </pc:sldMkLst>
      </pc:sldChg>
      <pc:sldChg chg="modSp mod modAnim modNotes modNotesTx">
        <pc:chgData name="Nithyasri M" userId="090039e2ca383624" providerId="LiveId" clId="{D8BB0243-2DF5-4EDA-A5DB-6D800613E35A}" dt="2026-05-18T12:12:35.337" v="1252"/>
        <pc:sldMkLst>
          <pc:docMk/>
          <pc:sldMk cId="0" sldId="276"/>
        </pc:sldMkLst>
      </pc:sldChg>
      <pc:sldChg chg="modSp mod modNotes modNotesTx">
        <pc:chgData name="Nithyasri M" userId="090039e2ca383624" providerId="LiveId" clId="{D8BB0243-2DF5-4EDA-A5DB-6D800613E35A}" dt="2026-05-18T12:12:35.337" v="1252"/>
        <pc:sldMkLst>
          <pc:docMk/>
          <pc:sldMk cId="0" sldId="277"/>
        </pc:sldMkLst>
      </pc:sldChg>
      <pc:sldChg chg="modSp mod modNotes modNotesTx">
        <pc:chgData name="Nithyasri M" userId="090039e2ca383624" providerId="LiveId" clId="{D8BB0243-2DF5-4EDA-A5DB-6D800613E35A}" dt="2026-05-18T12:12:35.337" v="1252"/>
        <pc:sldMkLst>
          <pc:docMk/>
          <pc:sldMk cId="0" sldId="279"/>
        </pc:sldMkLst>
      </pc:sldChg>
      <pc:sldChg chg="addSp delSp modSp mod modNotes modNotesTx">
        <pc:chgData name="Nithyasri M" userId="090039e2ca383624" providerId="LiveId" clId="{D8BB0243-2DF5-4EDA-A5DB-6D800613E35A}" dt="2026-05-18T12:12:35.337" v="1252"/>
        <pc:sldMkLst>
          <pc:docMk/>
          <pc:sldMk cId="0" sldId="280"/>
        </pc:sldMkLst>
      </pc:sldChg>
      <pc:sldChg chg="modNotes">
        <pc:chgData name="Nithyasri M" userId="090039e2ca383624" providerId="LiveId" clId="{D8BB0243-2DF5-4EDA-A5DB-6D800613E35A}" dt="2026-05-18T12:12:35.337" v="1252"/>
        <pc:sldMkLst>
          <pc:docMk/>
          <pc:sldMk cId="0" sldId="281"/>
        </pc:sldMkLst>
      </pc:sldChg>
      <pc:sldChg chg="modNotes">
        <pc:chgData name="Nithyasri M" userId="090039e2ca383624" providerId="LiveId" clId="{D8BB0243-2DF5-4EDA-A5DB-6D800613E35A}" dt="2026-05-18T12:12:35.337" v="1252"/>
        <pc:sldMkLst>
          <pc:docMk/>
          <pc:sldMk cId="0" sldId="282"/>
        </pc:sldMkLst>
      </pc:sldChg>
      <pc:sldChg chg="modNotes modNotesTx">
        <pc:chgData name="Nithyasri M" userId="090039e2ca383624" providerId="LiveId" clId="{D8BB0243-2DF5-4EDA-A5DB-6D800613E35A}" dt="2026-05-18T12:12:35.337" v="1252"/>
        <pc:sldMkLst>
          <pc:docMk/>
          <pc:sldMk cId="0" sldId="284"/>
        </pc:sldMkLst>
      </pc:sldChg>
      <pc:sldChg chg="modSp mod modNotes">
        <pc:chgData name="Nithyasri M" userId="090039e2ca383624" providerId="LiveId" clId="{D8BB0243-2DF5-4EDA-A5DB-6D800613E35A}" dt="2026-05-18T12:12:35.337" v="1252"/>
        <pc:sldMkLst>
          <pc:docMk/>
          <pc:sldMk cId="0" sldId="285"/>
        </pc:sldMkLst>
      </pc:sldChg>
      <pc:sldChg chg="modNotes">
        <pc:chgData name="Nithyasri M" userId="090039e2ca383624" providerId="LiveId" clId="{D8BB0243-2DF5-4EDA-A5DB-6D800613E35A}" dt="2026-05-18T12:12:35.337" v="1252"/>
        <pc:sldMkLst>
          <pc:docMk/>
          <pc:sldMk cId="0" sldId="286"/>
        </pc:sldMkLst>
      </pc:sldChg>
      <pc:sldChg chg="modNotes">
        <pc:chgData name="Nithyasri M" userId="090039e2ca383624" providerId="LiveId" clId="{D8BB0243-2DF5-4EDA-A5DB-6D800613E35A}" dt="2026-05-18T12:12:35.337" v="1252"/>
        <pc:sldMkLst>
          <pc:docMk/>
          <pc:sldMk cId="0" sldId="287"/>
        </pc:sldMkLst>
      </pc:sldChg>
      <pc:sldChg chg="modNotes modNotesTx">
        <pc:chgData name="Nithyasri M" userId="090039e2ca383624" providerId="LiveId" clId="{D8BB0243-2DF5-4EDA-A5DB-6D800613E35A}" dt="2026-05-18T12:12:35.337" v="1252"/>
        <pc:sldMkLst>
          <pc:docMk/>
          <pc:sldMk cId="0" sldId="288"/>
        </pc:sldMkLst>
      </pc:sldChg>
      <pc:sldChg chg="modNotes">
        <pc:chgData name="Nithyasri M" userId="090039e2ca383624" providerId="LiveId" clId="{D8BB0243-2DF5-4EDA-A5DB-6D800613E35A}" dt="2026-05-18T12:12:35.337" v="1252"/>
        <pc:sldMkLst>
          <pc:docMk/>
          <pc:sldMk cId="0" sldId="289"/>
        </pc:sldMkLst>
      </pc:sldChg>
      <pc:sldChg chg="modNotes">
        <pc:chgData name="Nithyasri M" userId="090039e2ca383624" providerId="LiveId" clId="{D8BB0243-2DF5-4EDA-A5DB-6D800613E35A}" dt="2026-05-18T12:12:35.337" v="1252"/>
        <pc:sldMkLst>
          <pc:docMk/>
          <pc:sldMk cId="0" sldId="290"/>
        </pc:sldMkLst>
      </pc:sldChg>
      <pc:sldChg chg="modNotes modNotesTx">
        <pc:chgData name="Nithyasri M" userId="090039e2ca383624" providerId="LiveId" clId="{D8BB0243-2DF5-4EDA-A5DB-6D800613E35A}" dt="2026-05-18T12:12:35.337" v="1252"/>
        <pc:sldMkLst>
          <pc:docMk/>
          <pc:sldMk cId="0" sldId="291"/>
        </pc:sldMkLst>
      </pc:sldChg>
      <pc:sldChg chg="modNotes modNotesTx">
        <pc:chgData name="Nithyasri M" userId="090039e2ca383624" providerId="LiveId" clId="{D8BB0243-2DF5-4EDA-A5DB-6D800613E35A}" dt="2026-05-18T12:12:35.337" v="1252"/>
        <pc:sldMkLst>
          <pc:docMk/>
          <pc:sldMk cId="0" sldId="292"/>
        </pc:sldMkLst>
      </pc:sldChg>
      <pc:sldChg chg="modNotes">
        <pc:chgData name="Nithyasri M" userId="090039e2ca383624" providerId="LiveId" clId="{D8BB0243-2DF5-4EDA-A5DB-6D800613E35A}" dt="2026-05-18T12:12:35.337" v="1252"/>
        <pc:sldMkLst>
          <pc:docMk/>
          <pc:sldMk cId="0" sldId="293"/>
        </pc:sldMkLst>
      </pc:sldChg>
      <pc:sldChg chg="modNotes">
        <pc:chgData name="Nithyasri M" userId="090039e2ca383624" providerId="LiveId" clId="{D8BB0243-2DF5-4EDA-A5DB-6D800613E35A}" dt="2026-05-18T12:12:35.337" v="1252"/>
        <pc:sldMkLst>
          <pc:docMk/>
          <pc:sldMk cId="0" sldId="294"/>
        </pc:sldMkLst>
      </pc:sldChg>
      <pc:sldChg chg="modNotes">
        <pc:chgData name="Nithyasri M" userId="090039e2ca383624" providerId="LiveId" clId="{D8BB0243-2DF5-4EDA-A5DB-6D800613E35A}" dt="2026-05-18T12:12:35.337" v="1252"/>
        <pc:sldMkLst>
          <pc:docMk/>
          <pc:sldMk cId="0" sldId="295"/>
        </pc:sldMkLst>
      </pc:sldChg>
      <pc:sldChg chg="modNotes modNotesTx">
        <pc:chgData name="Nithyasri M" userId="090039e2ca383624" providerId="LiveId" clId="{D8BB0243-2DF5-4EDA-A5DB-6D800613E35A}" dt="2026-05-18T12:12:35.337" v="1252"/>
        <pc:sldMkLst>
          <pc:docMk/>
          <pc:sldMk cId="0" sldId="296"/>
        </pc:sldMkLst>
      </pc:sldChg>
      <pc:sldChg chg="modSp modNotes">
        <pc:chgData name="Nithyasri M" userId="090039e2ca383624" providerId="LiveId" clId="{D8BB0243-2DF5-4EDA-A5DB-6D800613E35A}" dt="2026-05-18T12:12:35.337" v="1252"/>
        <pc:sldMkLst>
          <pc:docMk/>
          <pc:sldMk cId="0" sldId="297"/>
        </pc:sldMkLst>
      </pc:sldChg>
      <pc:sldChg chg="modNotes modNotesTx">
        <pc:chgData name="Nithyasri M" userId="090039e2ca383624" providerId="LiveId" clId="{D8BB0243-2DF5-4EDA-A5DB-6D800613E35A}" dt="2026-05-18T12:12:35.337" v="1252"/>
        <pc:sldMkLst>
          <pc:docMk/>
          <pc:sldMk cId="0" sldId="298"/>
        </pc:sldMkLst>
      </pc:sldChg>
      <pc:sldChg chg="modNotes">
        <pc:chgData name="Nithyasri M" userId="090039e2ca383624" providerId="LiveId" clId="{D8BB0243-2DF5-4EDA-A5DB-6D800613E35A}" dt="2026-05-18T12:12:35.337" v="1252"/>
        <pc:sldMkLst>
          <pc:docMk/>
          <pc:sldMk cId="0" sldId="299"/>
        </pc:sldMkLst>
      </pc:sldChg>
      <pc:sldChg chg="modAnim modNotes modNotesTx">
        <pc:chgData name="Nithyasri M" userId="090039e2ca383624" providerId="LiveId" clId="{D8BB0243-2DF5-4EDA-A5DB-6D800613E35A}" dt="2026-05-18T12:12:35.337" v="1252"/>
        <pc:sldMkLst>
          <pc:docMk/>
          <pc:sldMk cId="0" sldId="300"/>
        </pc:sldMkLst>
      </pc:sldChg>
      <pc:sldChg chg="modNotes">
        <pc:chgData name="Nithyasri M" userId="090039e2ca383624" providerId="LiveId" clId="{D8BB0243-2DF5-4EDA-A5DB-6D800613E35A}" dt="2026-05-18T12:12:35.337" v="1252"/>
        <pc:sldMkLst>
          <pc:docMk/>
          <pc:sldMk cId="0" sldId="301"/>
        </pc:sldMkLst>
      </pc:sldChg>
      <pc:sldChg chg="modNotes">
        <pc:chgData name="Nithyasri M" userId="090039e2ca383624" providerId="LiveId" clId="{D8BB0243-2DF5-4EDA-A5DB-6D800613E35A}" dt="2026-05-18T12:12:35.337" v="1252"/>
        <pc:sldMkLst>
          <pc:docMk/>
          <pc:sldMk cId="0" sldId="302"/>
        </pc:sldMkLst>
      </pc:sldChg>
      <pc:sldChg chg="modNotes modNotesTx">
        <pc:chgData name="Nithyasri M" userId="090039e2ca383624" providerId="LiveId" clId="{D8BB0243-2DF5-4EDA-A5DB-6D800613E35A}" dt="2026-05-18T12:12:35.337" v="1252"/>
        <pc:sldMkLst>
          <pc:docMk/>
          <pc:sldMk cId="0" sldId="303"/>
        </pc:sldMkLst>
      </pc:sldChg>
      <pc:sldChg chg="modNotes">
        <pc:chgData name="Nithyasri M" userId="090039e2ca383624" providerId="LiveId" clId="{D8BB0243-2DF5-4EDA-A5DB-6D800613E35A}" dt="2026-05-18T12:12:35.337" v="1252"/>
        <pc:sldMkLst>
          <pc:docMk/>
          <pc:sldMk cId="0" sldId="304"/>
        </pc:sldMkLst>
      </pc:sldChg>
      <pc:sldChg chg="modNotes modNotesTx">
        <pc:chgData name="Nithyasri M" userId="090039e2ca383624" providerId="LiveId" clId="{D8BB0243-2DF5-4EDA-A5DB-6D800613E35A}" dt="2026-05-18T12:12:35.337" v="1252"/>
        <pc:sldMkLst>
          <pc:docMk/>
          <pc:sldMk cId="0" sldId="305"/>
        </pc:sldMkLst>
      </pc:sldChg>
      <pc:sldChg chg="modNotes modNotesTx">
        <pc:chgData name="Nithyasri M" userId="090039e2ca383624" providerId="LiveId" clId="{D8BB0243-2DF5-4EDA-A5DB-6D800613E35A}" dt="2026-05-18T12:12:35.337" v="1252"/>
        <pc:sldMkLst>
          <pc:docMk/>
          <pc:sldMk cId="0" sldId="306"/>
        </pc:sldMkLst>
      </pc:sldChg>
      <pc:sldChg chg="modNotes modNotesTx">
        <pc:chgData name="Nithyasri M" userId="090039e2ca383624" providerId="LiveId" clId="{D8BB0243-2DF5-4EDA-A5DB-6D800613E35A}" dt="2026-05-18T12:12:35.337" v="1252"/>
        <pc:sldMkLst>
          <pc:docMk/>
          <pc:sldMk cId="0" sldId="307"/>
        </pc:sldMkLst>
      </pc:sldChg>
      <pc:sldChg chg="modNotes">
        <pc:chgData name="Nithyasri M" userId="090039e2ca383624" providerId="LiveId" clId="{D8BB0243-2DF5-4EDA-A5DB-6D800613E35A}" dt="2026-05-18T12:12:35.337" v="1252"/>
        <pc:sldMkLst>
          <pc:docMk/>
          <pc:sldMk cId="0" sldId="308"/>
        </pc:sldMkLst>
      </pc:sldChg>
      <pc:sldChg chg="modNotes">
        <pc:chgData name="Nithyasri M" userId="090039e2ca383624" providerId="LiveId" clId="{D8BB0243-2DF5-4EDA-A5DB-6D800613E35A}" dt="2026-05-18T12:12:35.337" v="1252"/>
        <pc:sldMkLst>
          <pc:docMk/>
          <pc:sldMk cId="0" sldId="309"/>
        </pc:sldMkLst>
      </pc:sldChg>
      <pc:sldChg chg="modNotes modNotesTx">
        <pc:chgData name="Nithyasri M" userId="090039e2ca383624" providerId="LiveId" clId="{D8BB0243-2DF5-4EDA-A5DB-6D800613E35A}" dt="2026-05-18T12:12:35.337" v="1252"/>
        <pc:sldMkLst>
          <pc:docMk/>
          <pc:sldMk cId="0" sldId="310"/>
        </pc:sldMkLst>
      </pc:sldChg>
      <pc:sldChg chg="modNotes">
        <pc:chgData name="Nithyasri M" userId="090039e2ca383624" providerId="LiveId" clId="{D8BB0243-2DF5-4EDA-A5DB-6D800613E35A}" dt="2026-05-18T12:12:35.337" v="1252"/>
        <pc:sldMkLst>
          <pc:docMk/>
          <pc:sldMk cId="0" sldId="311"/>
        </pc:sldMkLst>
      </pc:sldChg>
      <pc:sldChg chg="modNotes">
        <pc:chgData name="Nithyasri M" userId="090039e2ca383624" providerId="LiveId" clId="{D8BB0243-2DF5-4EDA-A5DB-6D800613E35A}" dt="2026-05-18T12:12:35.337" v="1252"/>
        <pc:sldMkLst>
          <pc:docMk/>
          <pc:sldMk cId="0" sldId="312"/>
        </pc:sldMkLst>
      </pc:sldChg>
      <pc:sldChg chg="modNotes modNotesTx">
        <pc:chgData name="Nithyasri M" userId="090039e2ca383624" providerId="LiveId" clId="{D8BB0243-2DF5-4EDA-A5DB-6D800613E35A}" dt="2026-05-18T12:12:35.337" v="1252"/>
        <pc:sldMkLst>
          <pc:docMk/>
          <pc:sldMk cId="0" sldId="313"/>
        </pc:sldMkLst>
      </pc:sldChg>
      <pc:sldChg chg="modNotes modNotesTx">
        <pc:chgData name="Nithyasri M" userId="090039e2ca383624" providerId="LiveId" clId="{D8BB0243-2DF5-4EDA-A5DB-6D800613E35A}" dt="2026-05-18T12:12:35.337" v="1252"/>
        <pc:sldMkLst>
          <pc:docMk/>
          <pc:sldMk cId="0" sldId="314"/>
        </pc:sldMkLst>
      </pc:sldChg>
      <pc:sldChg chg="modNotes">
        <pc:chgData name="Nithyasri M" userId="090039e2ca383624" providerId="LiveId" clId="{D8BB0243-2DF5-4EDA-A5DB-6D800613E35A}" dt="2026-05-18T12:12:35.337" v="1252"/>
        <pc:sldMkLst>
          <pc:docMk/>
          <pc:sldMk cId="0" sldId="315"/>
        </pc:sldMkLst>
      </pc:sldChg>
      <pc:sldChg chg="modNotes">
        <pc:chgData name="Nithyasri M" userId="090039e2ca383624" providerId="LiveId" clId="{D8BB0243-2DF5-4EDA-A5DB-6D800613E35A}" dt="2026-05-18T12:12:35.337" v="1252"/>
        <pc:sldMkLst>
          <pc:docMk/>
          <pc:sldMk cId="0" sldId="316"/>
        </pc:sldMkLst>
      </pc:sldChg>
      <pc:sldChg chg="modNotes modNotesTx">
        <pc:chgData name="Nithyasri M" userId="090039e2ca383624" providerId="LiveId" clId="{D8BB0243-2DF5-4EDA-A5DB-6D800613E35A}" dt="2026-05-18T12:12:35.337" v="1252"/>
        <pc:sldMkLst>
          <pc:docMk/>
          <pc:sldMk cId="0" sldId="317"/>
        </pc:sldMkLst>
      </pc:sldChg>
      <pc:sldChg chg="modNotes modNotesTx">
        <pc:chgData name="Nithyasri M" userId="090039e2ca383624" providerId="LiveId" clId="{D8BB0243-2DF5-4EDA-A5DB-6D800613E35A}" dt="2026-05-18T12:12:35.337" v="1252"/>
        <pc:sldMkLst>
          <pc:docMk/>
          <pc:sldMk cId="0" sldId="318"/>
        </pc:sldMkLst>
      </pc:sldChg>
      <pc:sldChg chg="modNotes">
        <pc:chgData name="Nithyasri M" userId="090039e2ca383624" providerId="LiveId" clId="{D8BB0243-2DF5-4EDA-A5DB-6D800613E35A}" dt="2026-05-18T12:12:35.337" v="1252"/>
        <pc:sldMkLst>
          <pc:docMk/>
          <pc:sldMk cId="0" sldId="319"/>
        </pc:sldMkLst>
      </pc:sldChg>
      <pc:sldChg chg="addSp delSp modSp mod ord modNotes">
        <pc:chgData name="Nithyasri M" userId="090039e2ca383624" providerId="LiveId" clId="{D8BB0243-2DF5-4EDA-A5DB-6D800613E35A}" dt="2026-05-18T12:12:35.337" v="1252"/>
        <pc:sldMkLst>
          <pc:docMk/>
          <pc:sldMk cId="0" sldId="321"/>
        </pc:sldMkLst>
      </pc:sldChg>
      <pc:sldChg chg="modNotes">
        <pc:chgData name="Nithyasri M" userId="090039e2ca383624" providerId="LiveId" clId="{D8BB0243-2DF5-4EDA-A5DB-6D800613E35A}" dt="2026-05-18T12:12:35.337" v="1252"/>
        <pc:sldMkLst>
          <pc:docMk/>
          <pc:sldMk cId="0" sldId="322"/>
        </pc:sldMkLst>
      </pc:sldChg>
      <pc:sldChg chg="modNotes">
        <pc:chgData name="Nithyasri M" userId="090039e2ca383624" providerId="LiveId" clId="{D8BB0243-2DF5-4EDA-A5DB-6D800613E35A}" dt="2026-05-18T12:12:35.337" v="1252"/>
        <pc:sldMkLst>
          <pc:docMk/>
          <pc:sldMk cId="0" sldId="323"/>
        </pc:sldMkLst>
      </pc:sldChg>
      <pc:sldChg chg="modNotes">
        <pc:chgData name="Nithyasri M" userId="090039e2ca383624" providerId="LiveId" clId="{D8BB0243-2DF5-4EDA-A5DB-6D800613E35A}" dt="2026-05-18T12:12:35.337" v="1252"/>
        <pc:sldMkLst>
          <pc:docMk/>
          <pc:sldMk cId="0" sldId="324"/>
        </pc:sldMkLst>
      </pc:sldChg>
      <pc:sldChg chg="modSp mod modNotes">
        <pc:chgData name="Nithyasri M" userId="090039e2ca383624" providerId="LiveId" clId="{D8BB0243-2DF5-4EDA-A5DB-6D800613E35A}" dt="2026-05-18T12:12:35.337" v="1252"/>
        <pc:sldMkLst>
          <pc:docMk/>
          <pc:sldMk cId="0" sldId="325"/>
        </pc:sldMkLst>
      </pc:sldChg>
      <pc:sldChg chg="addSp delSp mod modNotes">
        <pc:chgData name="Nithyasri M" userId="090039e2ca383624" providerId="LiveId" clId="{D8BB0243-2DF5-4EDA-A5DB-6D800613E35A}" dt="2026-05-18T12:12:35.337" v="1252"/>
        <pc:sldMkLst>
          <pc:docMk/>
          <pc:sldMk cId="3236756638" sldId="343"/>
        </pc:sldMkLst>
      </pc:sldChg>
      <pc:sldChg chg="modNotes">
        <pc:chgData name="Nithyasri M" userId="090039e2ca383624" providerId="LiveId" clId="{D8BB0243-2DF5-4EDA-A5DB-6D800613E35A}" dt="2026-05-18T12:12:35.337" v="1252"/>
        <pc:sldMkLst>
          <pc:docMk/>
          <pc:sldMk cId="298523138" sldId="344"/>
        </pc:sldMkLst>
      </pc:sldChg>
      <pc:sldChg chg="modNotes">
        <pc:chgData name="Nithyasri M" userId="090039e2ca383624" providerId="LiveId" clId="{D8BB0243-2DF5-4EDA-A5DB-6D800613E35A}" dt="2026-05-18T12:12:35.337" v="1252"/>
        <pc:sldMkLst>
          <pc:docMk/>
          <pc:sldMk cId="3339445015" sldId="345"/>
        </pc:sldMkLst>
      </pc:sldChg>
      <pc:sldChg chg="modNotes">
        <pc:chgData name="Nithyasri M" userId="090039e2ca383624" providerId="LiveId" clId="{D8BB0243-2DF5-4EDA-A5DB-6D800613E35A}" dt="2026-05-18T12:12:35.337" v="1252"/>
        <pc:sldMkLst>
          <pc:docMk/>
          <pc:sldMk cId="1160754159" sldId="346"/>
        </pc:sldMkLst>
      </pc:sldChg>
      <pc:sldChg chg="modNotes">
        <pc:chgData name="Nithyasri M" userId="090039e2ca383624" providerId="LiveId" clId="{D8BB0243-2DF5-4EDA-A5DB-6D800613E35A}" dt="2026-05-18T12:12:35.337" v="1252"/>
        <pc:sldMkLst>
          <pc:docMk/>
          <pc:sldMk cId="886550044" sldId="350"/>
        </pc:sldMkLst>
      </pc:sldChg>
      <pc:sldChg chg="modNotes modNotesTx">
        <pc:chgData name="Nithyasri M" userId="090039e2ca383624" providerId="LiveId" clId="{D8BB0243-2DF5-4EDA-A5DB-6D800613E35A}" dt="2026-05-18T12:12:35.337" v="1252"/>
        <pc:sldMkLst>
          <pc:docMk/>
          <pc:sldMk cId="2267850206" sldId="351"/>
        </pc:sldMkLst>
      </pc:sldChg>
      <pc:sldChg chg="modSp mod modNotes">
        <pc:chgData name="Nithyasri M" userId="090039e2ca383624" providerId="LiveId" clId="{D8BB0243-2DF5-4EDA-A5DB-6D800613E35A}" dt="2026-05-18T12:12:35.337" v="1252"/>
        <pc:sldMkLst>
          <pc:docMk/>
          <pc:sldMk cId="1789874071" sldId="352"/>
        </pc:sldMkLst>
      </pc:sldChg>
      <pc:sldChg chg="modNotes modNotesTx">
        <pc:chgData name="Nithyasri M" userId="090039e2ca383624" providerId="LiveId" clId="{D8BB0243-2DF5-4EDA-A5DB-6D800613E35A}" dt="2026-05-18T12:12:35.337" v="1252"/>
        <pc:sldMkLst>
          <pc:docMk/>
          <pc:sldMk cId="1393811239" sldId="354"/>
        </pc:sldMkLst>
      </pc:sldChg>
      <pc:sldChg chg="addSp delSp modSp mod modNotes">
        <pc:chgData name="Nithyasri M" userId="090039e2ca383624" providerId="LiveId" clId="{D8BB0243-2DF5-4EDA-A5DB-6D800613E35A}" dt="2026-05-18T12:12:35.337" v="1252"/>
        <pc:sldMkLst>
          <pc:docMk/>
          <pc:sldMk cId="2140614556" sldId="355"/>
        </pc:sldMkLst>
      </pc:sldChg>
      <pc:sldChg chg="addSp delSp modSp mod modNotes modNotesTx">
        <pc:chgData name="Nithyasri M" userId="090039e2ca383624" providerId="LiveId" clId="{D8BB0243-2DF5-4EDA-A5DB-6D800613E35A}" dt="2026-05-18T12:12:35.337" v="1252"/>
        <pc:sldMkLst>
          <pc:docMk/>
          <pc:sldMk cId="623852983" sldId="356"/>
        </pc:sldMkLst>
      </pc:sldChg>
      <pc:sldChg chg="addSp delSp modSp mod modNotes modNotesTx">
        <pc:chgData name="Nithyasri M" userId="090039e2ca383624" providerId="LiveId" clId="{D8BB0243-2DF5-4EDA-A5DB-6D800613E35A}" dt="2026-05-18T12:12:35.337" v="1252"/>
        <pc:sldMkLst>
          <pc:docMk/>
          <pc:sldMk cId="2234265316" sldId="357"/>
        </pc:sldMkLst>
      </pc:sldChg>
      <pc:sldChg chg="addSp delSp modSp mod modNotes">
        <pc:chgData name="Nithyasri M" userId="090039e2ca383624" providerId="LiveId" clId="{D8BB0243-2DF5-4EDA-A5DB-6D800613E35A}" dt="2026-05-18T12:12:35.337" v="1252"/>
        <pc:sldMkLst>
          <pc:docMk/>
          <pc:sldMk cId="1041715687" sldId="358"/>
        </pc:sldMkLst>
      </pc:sldChg>
      <pc:sldChg chg="modNotes modNotesTx">
        <pc:chgData name="Nithyasri M" userId="090039e2ca383624" providerId="LiveId" clId="{D8BB0243-2DF5-4EDA-A5DB-6D800613E35A}" dt="2026-05-18T12:12:35.337" v="1252"/>
        <pc:sldMkLst>
          <pc:docMk/>
          <pc:sldMk cId="3452833395" sldId="359"/>
        </pc:sldMkLst>
      </pc:sldChg>
      <pc:sldChg chg="modNotes">
        <pc:chgData name="Nithyasri M" userId="090039e2ca383624" providerId="LiveId" clId="{D8BB0243-2DF5-4EDA-A5DB-6D800613E35A}" dt="2026-05-18T12:12:35.337" v="1252"/>
        <pc:sldMkLst>
          <pc:docMk/>
          <pc:sldMk cId="4227447738" sldId="361"/>
        </pc:sldMkLst>
      </pc:sldChg>
      <pc:sldChg chg="modNotes modNotesTx">
        <pc:chgData name="Nithyasri M" userId="090039e2ca383624" providerId="LiveId" clId="{D8BB0243-2DF5-4EDA-A5DB-6D800613E35A}" dt="2026-05-18T12:12:35.337" v="1252"/>
        <pc:sldMkLst>
          <pc:docMk/>
          <pc:sldMk cId="1064967658" sldId="362"/>
        </pc:sldMkLst>
      </pc:sldChg>
      <pc:sldChg chg="addSp delSp modSp new mod modTransition modNotes modNotesTx">
        <pc:chgData name="Nithyasri M" userId="090039e2ca383624" providerId="LiveId" clId="{D8BB0243-2DF5-4EDA-A5DB-6D800613E35A}" dt="2026-05-18T12:12:35.337" v="1252"/>
        <pc:sldMkLst>
          <pc:docMk/>
          <pc:sldMk cId="404127327" sldId="364"/>
        </pc:sldMkLst>
      </pc:sldChg>
      <pc:sldChg chg="addSp delSp modSp add mod modTransition modNotes modNotesTx">
        <pc:chgData name="Nithyasri M" userId="090039e2ca383624" providerId="LiveId" clId="{D8BB0243-2DF5-4EDA-A5DB-6D800613E35A}" dt="2026-05-18T12:12:35.337" v="1252"/>
        <pc:sldMkLst>
          <pc:docMk/>
          <pc:sldMk cId="466011126" sldId="365"/>
        </pc:sldMkLst>
      </pc:sldChg>
      <pc:sldChg chg="modSp mod modNotes">
        <pc:chgData name="Nithyasri M" userId="090039e2ca383624" providerId="LiveId" clId="{D8BB0243-2DF5-4EDA-A5DB-6D800613E35A}" dt="2026-05-18T12:12:35.337" v="1252"/>
        <pc:sldMkLst>
          <pc:docMk/>
          <pc:sldMk cId="2180779586" sldId="366"/>
        </pc:sldMkLst>
      </pc:sldChg>
      <pc:sldChg chg="modNotes">
        <pc:chgData name="Nithyasri M" userId="090039e2ca383624" providerId="LiveId" clId="{D8BB0243-2DF5-4EDA-A5DB-6D800613E35A}" dt="2026-05-18T12:12:35.337" v="1252"/>
        <pc:sldMkLst>
          <pc:docMk/>
          <pc:sldMk cId="1760649726" sldId="367"/>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9T05:16:32.453"/>
    </inkml:context>
    <inkml:brush xml:id="br0">
      <inkml:brushProperty name="width" value="0.035" units="cm"/>
      <inkml:brushProperty name="height" value="0.035" units="cm"/>
      <inkml:brushProperty name="color" value="#F6F6F4"/>
    </inkml:brush>
  </inkml:definitions>
  <inkml:trace contextRef="#ctx0" brushRef="#br0">445 447 3616 0 0,'1'9'4'0'0,"-1"0"0"0"0,0 0 0 0 0,-1 0 0 0 0,1 0 0 0 0,-2 0 0 0 0,1 0 0 0 0,-5 13 0 0 0,-4 6 14 0 0,8-20-10 0 0,-1 1 0 0 0,0-1-1 0 0,0 0 1 0 0,-1 0-1 0 0,-7 11 1 0 0,-2-2 4 0 0,7-10-3 0 0,1-1 0 0 0,-7 14 0 0 0,6-8 165 0 0,0-1 1 0 0,0 0 0 0 0,-1-1 0 0 0,0 0 0 0 0,-12 13 0 0 0,17-21-96 0 0,1 0 0 0 0,-1 0 0 0 0,1 0 0 0 0,-1 0 0 0 0,1 0 0 0 0,0 0 0 0 0,0 0 0 0 0,0 0 0 0 0,0 0 0 0 0,-1 5 0 0 0,1-4 29 0 0,0-3-83 0 0,1 1 0 0 0,-1-1-1 0 0,1 1 1 0 0,-1-1 0 0 0,1 1 0 0 0,-1-1 0 0 0,1 1-1 0 0,-1-1 1 0 0,1 1 0 0 0,-1-1 0 0 0,0 0-1 0 0,1 1 1 0 0,-1-1 0 0 0,0 0 0 0 0,-1 1-1 0 0,-1-2 393 0 0,10-5 25 0 0,4-3-217 0 0,-6 5-142 0 0,0 1-1 0 0,0-1 1 0 0,1 1 0 0 0,-1-1-1 0 0,10-2 1 0 0,-14 5-71 0 0,1 1 0 0 0,0-1 0 0 0,0 1 0 0 0,-1 0 0 0 0,1-1 1 0 0,0 1-1 0 0,0 0 0 0 0,0 0 0 0 0,-1 0 0 0 0,1 1 1 0 0,0-1-1 0 0,0 0 0 0 0,-1 1 0 0 0,1-1 0 0 0,0 1 0 0 0,0-1 1 0 0,-1 1-1 0 0,1 0 0 0 0,-1 0 0 0 0,1 0 0 0 0,-1 0 1 0 0,1 0-1 0 0,-1 0 0 0 0,3 2 0 0 0,0 1 35 0 0,0 1-1 0 0,-1 0 1 0 0,1 0 0 0 0,-1 0 0 0 0,0 0-1 0 0,0 0 1 0 0,-1 0 0 0 0,1 1-1 0 0,1 7 1 0 0,-2-10 21 0 0,-2-1 50 0 0,-9-10 8 0 0,5 1-88 0 0,0 0-1 0 0,0 0 1 0 0,1 0 0 0 0,0 0 0 0 0,1 0 0 0 0,0-1-1 0 0,0 1 1 0 0,-1-11 0 0 0,-2-2-5 0 0,-8-25 26 0 0,7 26-17 0 0,0-1-1 0 0,-4-32 1 0 0,8 32-13 0 0,1 8 3 0 0,0 1 0 0 0,-1-1 0 0 0,-3-12 0 0 0,-2 4 21 0 0,4 11-22 0 0,0 1 1 0 0,1-1 0 0 0,-3-16-1 0 0,4 6 9 0 0,0 7-12 0 0,0 0 0 0 0,-1-1 0 0 0,-5-20 0 0 0,-3 8 12 0 0,7 18-20 0 0,0 0-1 0 0,0-1 1 0 0,-3-14 0 0 0,6 6 17 0 0,1 14-29 0 0,-1 1 0 0 0,0-1 0 0 0,0 0 0 0 0,0 1 0 0 0,0-1 0 0 0,-1 1 1 0 0,1-1-1 0 0,0 0 0 0 0,-1 1 0 0 0,1-1 0 0 0,-1 1 0 0 0,1-1 0 0 0,-1 1 0 0 0,-1-2 0 0 0,-16-22 185 0 0,17 24-155 0 0,0-1-1 0 0,0 1 1 0 0,-1-1-1 0 0,1 1 0 0 0,0 0 1 0 0,-1 0-1 0 0,1-1 0 0 0,-1 1 1 0 0,1 0-1 0 0,-1 0 0 0 0,0 1 1 0 0,1-1-1 0 0,-1 0 0 0 0,-3 0 1 0 0,5 1-20 0 0,0 0 0 0 0,-1 0 0 0 0,1 0 1 0 0,0 1-1 0 0,0-1 0 0 0,-1 0 0 0 0,1 0 1 0 0,0 0-1 0 0,0 1 0 0 0,-1-1 0 0 0,1 0 0 0 0,0 1 1 0 0,0-1-1 0 0,0 0 0 0 0,0 0 0 0 0,-1 1 1 0 0,1-1-1 0 0,0 0 0 0 0,0 1 0 0 0,0-1 1 0 0,0 0-1 0 0,0 1 0 0 0,0-1 0 0 0,0 0 0 0 0,0 1 1 0 0,0 0-1 0 0,-1 14 198 0 0,1-6-134 0 0,-1-6-66 0 0,1 0-1 0 0,0 0 1 0 0,0 0-1 0 0,0 0 1 0 0,0 0-1 0 0,1 0 1 0 0,-1 0 0 0 0,1 0-1 0 0,0 3 1 0 0,3 13 50 0 0,-3-3 53 0 0,-1 23 0 0 0,-1-27-36 0 0,1 0 0 0 0,1 0-1 0 0,-1 0 1 0 0,5 18 0 0 0,2-9 44 0 0,-5-16-102 0 0,-1-1 1 0 0,1 1-1 0 0,-1 0 0 0 0,0 0 0 0 0,0-1 0 0 0,0 1 1 0 0,-1 7-1 0 0,-1 6 41 0 0,0-11-36 0 0,1 0 0 0 0,0-1 0 0 0,0 1 0 0 0,1 8 0 0 0,3 1 27 0 0,-3-11-10 0 0,0-1-1 0 0,0 1 0 0 0,0 0 0 0 0,0 0 0 0 0,-1 9 1 0 0,0-11-13 0 0,-1-1 0 0 0,1 1 1 0 0,0 0-1 0 0,0-1 0 0 0,0 1 0 0 0,0 0 1 0 0,1-1-1 0 0,-1 1 0 0 0,1 0 1 0 0,0-1-1 0 0,0 1 0 0 0,0-1 1 0 0,0 1-1 0 0,0-1 0 0 0,0 1 1 0 0,1-1-1 0 0,-1 0 0 0 0,4 4 1 0 0,-4-4-13 0 0,1 0 1 0 0,-1 0-1 0 0,1-1 1 0 0,-1 1-1 0 0,1-1 1 0 0,-1 1-1 0 0,1-1 1 0 0,0 0-1 0 0,0 1 1 0 0,0-1-1 0 0,0 0 1 0 0,0 0-1 0 0,0 0 0 0 0,0-1 1 0 0,0 1-1 0 0,0 0 1 0 0,0-1-1 0 0,1 1 1 0 0,-1-1-1 0 0,0 0 1 0 0,0 0-1 0 0,1 0 1 0 0,-1 0-1 0 0,0 0 1 0 0,0 0-1 0 0,0-1 1 0 0,1 1-1 0 0,-1-1 1 0 0,0 0-1 0 0,0 1 1 0 0,0-1-1 0 0,0 0 1 0 0,0 0-1 0 0,0 0 1 0 0,3-3-1 0 0,3-1 43 0 0,0-1-1 0 0,0 0 0 0 0,-1-1 1 0 0,0 0-1 0 0,0 0 0 0 0,9-14 1 0 0,-5 5 4 0 0,-2 0 1 0 0,0 0 0 0 0,0-1-1 0 0,-2 0 1 0 0,0 0 0 0 0,-1-1 0 0 0,-1 0-1 0 0,0 0 1 0 0,3-28 0 0 0,-5 11 65 0 0,-1-1 0 0 0,-2 0 1 0 0,-8-70-1 0 0,6 91-72 0 0,-1 0 0 0 0,0 1 0 0 0,-1 0 0 0 0,-1 0 0 0 0,0 0 0 0 0,-1 0 0 0 0,-15-25 0 0 0,19 36-49 0 0,0 0-1 0 0,0 1 1 0 0,0-1 0 0 0,-1 0-1 0 0,1 1 1 0 0,-1 0-1 0 0,1-1 1 0 0,-1 1 0 0 0,0 0-1 0 0,0 0 1 0 0,0 1-1 0 0,0-1 1 0 0,-1 1 0 0 0,1-1-1 0 0,0 1 1 0 0,-4-1-1 0 0,4 2-3 0 0,1-1-1 0 0,-1 1 1 0 0,1 0-1 0 0,-1 0 1 0 0,1 0-1 0 0,-1 0 0 0 0,0 0 1 0 0,1 1-1 0 0,-1-1 1 0 0,1 1-1 0 0,0-1 1 0 0,-1 1-1 0 0,1 0 0 0 0,0 0 1 0 0,-1 0-1 0 0,1 1 1 0 0,0-1-1 0 0,0 0 0 0 0,0 1 1 0 0,0-1-1 0 0,0 1 1 0 0,-3 3-1 0 0,-2 3 5 0 0,1 0 1 0 0,0 0-1 0 0,0 1 0 0 0,1-1 0 0 0,0 1 1 0 0,1 1-1 0 0,0-1 0 0 0,0 0 0 0 0,1 1 1 0 0,0 0-1 0 0,1 0 0 0 0,-2 13 0 0 0,-3 129 69 0 0,4-130-71 0 0,0 12 26 0 0,0 53-1 0 0,5-53-14 0 0,0-7 2 0 0,-2 33 0 0 0,-1-51-19 0 0,-1 15 13 0 0,1 0 1 0 0,3 34-1 0 0,2-28-3 0 0,0 0 16 0 0,1 38 0 0 0,-6-49-14 0 0,0-9-3 0 0,1-1 0 0 0,0 0 1 0 0,1 1-1 0 0,0-1 0 0 0,4 17 0 0 0,4-6 23 0 0,-7-17-30 0 0,0 0-1 0 0,-1 0 0 0 0,1 0 1 0 0,-1 1-1 0 0,0-1 0 0 0,1 7 1 0 0,-1-3 6 0 0,2 10 31 0 0,-2-16-43 0 0,-1-1 1 0 0,0 1-1 0 0,1-1 1 0 0,-1 0-1 0 0,0 1 1 0 0,1-1 0 0 0,-1 1-1 0 0,1-1 1 0 0,-1 1-1 0 0,0-1 1 0 0,1 0-1 0 0,-1 1 1 0 0,1-1-1 0 0,-1 0 1 0 0,1 0-1 0 0,-1 1 1 0 0,1-1 0 0 0,0 0-1 0 0,-1 0 1 0 0,1 0-1 0 0,-1 0 1 0 0,1 0-1 0 0,0 0 1 0 0,6 3 90 0 0,-7-3-88 0 0,0 0-1 0 0,1 0 0 0 0,-1 1 0 0 0,0-1 0 0 0,0 0 0 0 0,1 0 1 0 0,-1 0-1 0 0,0 0 0 0 0,0 0 0 0 0,1 1 0 0 0,-1-1 0 0 0,0 0 1 0 0,1 0-1 0 0,-1 0 0 0 0,0 0 0 0 0,0 0 0 0 0,1 0 0 0 0,-1 0 0 0 0,0 0 1 0 0,1 0-1 0 0,-1 0 0 0 0,0 0 0 0 0,0 0 0 0 0,1 0 0 0 0,-1-1 1 0 0,0 1-1 0 0,1 0 0 0 0,-1 0 0 0 0,0 0 0 0 0,0 0 0 0 0,1 0 1 0 0,-1 0-1 0 0,0-1 0 0 0,0 1 0 0 0,1 0 0 0 0,-1 0 0 0 0,0 0 1 0 0,0-1-1 0 0,0 1 0 0 0,0 0 0 0 0,1 0 0 0 0,-1-1 0 0 0,0 1 0 0 0,0 0 1 0 0,0-1-1 0 0,0 1 0 0 0,0-1 0 0 0,1-1 9 0 0,0 0 0 0 0,0-1-1 0 0,-1 1 1 0 0,1 0 0 0 0,-1-1 0 0 0,0 1-1 0 0,1-1 1 0 0,-1 1 0 0 0,0-1 0 0 0,-1-2 0 0 0,-5-30 23 0 0,3 18-10 0 0,-6-51 32 0 0,-2-13-15 0 0,0 39-23 0 0,6 23-2 0 0,-4-24 0 0 0,6 17-3 0 0,2 14-6 0 0,-1 1 1 0 0,1-1-1 0 0,-6-14 0 0 0,2 9 5 0 0,0 5-2 0 0,1-2 1 0 0,1 1-1 0 0,-4-26 1 0 0,4-1 10 0 0,-4-46 9 0 0,5 77-30 0 0,-1-5 8 0 0,0-1-1 0 0,1 0 1 0 0,1 0-1 0 0,0 0 1 0 0,1 0-1 0 0,0 0 1 0 0,4-18-1 0 0,-4 29-1 0 0,1-1-1 0 0,-1 0 0 0 0,0 0 1 0 0,0 1-1 0 0,0-1 0 0 0,-2-7 1 0 0,2 11-5 0 0,-1 1-2 0 0,1 0-1 0 0,0-1 1 0 0,0 1 0 0 0,0 0 0 0 0,0 0-1 0 0,0-1 1 0 0,0 1 0 0 0,0 0-1 0 0,0 0 1 0 0,0 0 0 0 0,0-1-1 0 0,0 1 1 0 0,0 0 0 0 0,0 0-1 0 0,0-1 1 0 0,0 1 0 0 0,0 0 0 0 0,0 0-1 0 0,0 0 1 0 0,1-1 0 0 0,-1 1-1 0 0,0 0 1 0 0,0 0 0 0 0,0 0-1 0 0,0 0 1 0 0,0-1 0 0 0,0 1-1 0 0,1 0 1 0 0,-1 0 0 0 0,0 0 0 0 0,0 0-1 0 0,0-1 1 0 0,0 1 0 0 0,1 0-1 0 0,-1 0 1 0 0,0 0 0 0 0,0 0-1 0 0,0 0 1 0 0,1 0 0 0 0,-1 0-1 0 0,0 0 1 0 0,0 0 0 0 0,1 0-1 0 0,-1 0 1 0 0,0 0 0 0 0,0 0 0 0 0,0 0-1 0 0,1 0 1 0 0,-1 0 0 0 0,0 0-1 0 0,0 0 1 0 0,0 0 0 0 0,1 0-1 0 0,-1 0 1 0 0,0 0 0 0 0,1 0-1 0 0,-1 1 2 0 0,1-1-1 0 0,-1 0 1 0 0,1 1-1 0 0,-1-1 1 0 0,1 0-1 0 0,0 1 0 0 0,-1-1 1 0 0,1 1-1 0 0,-1-1 1 0 0,0 1-1 0 0,1-1 0 0 0,-1 1 1 0 0,1-1-1 0 0,-1 1 1 0 0,0-1-1 0 0,1 1 1 0 0,-1 0-1 0 0,0-1 0 0 0,0 1 1 0 0,1 0-1 0 0,-1-1 1 0 0,0 2-1 0 0,16 91 52 0 0,-9-65-39 0 0,3 42 0 0 0,-3 71 18 0 0,-4-108-24 0 0,5 83 16 0 0,-12 48 8 0 0,-1 42 24 0 0,4-189-48 0 0,1 0-1 0 0,3 22 0 0 0,-2-22 0 0 0,0 0 0 0 0,-2 20 0 0 0,1-31-3 0 0,-1-1 0 0 0,1 1 0 0 0,0 0 0 0 0,0 0 1 0 0,1 0-1 0 0,0-1 0 0 0,0 1 0 0 0,0 0 0 0 0,1-1 0 0 0,-1 1 0 0 0,1-1 0 0 0,5 9 0 0 0,-6-12 2 0 0,0 0-1 0 0,0 0 0 0 0,0-1 0 0 0,0 1 1 0 0,0 0-1 0 0,0-1 0 0 0,1 1 0 0 0,1 1 1 0 0,-3-3-5 0 0,1 1 0 0 0,-1-1 1 0 0,1 0-1 0 0,-1 0 0 0 0,1 0 0 0 0,-1 1 1 0 0,1-1-1 0 0,-1 0 0 0 0,1 0 1 0 0,0 0-1 0 0,-1 0 0 0 0,1 0 1 0 0,-1 0-1 0 0,1 0 0 0 0,-1 0 1 0 0,1 0-1 0 0,-1 0 0 0 0,1 0 1 0 0,-1 0-1 0 0,1-1 0 0 0,-1 1 1 0 0,1 0-1 0 0,0 0 0 0 0,-1-1 1 0 0,0 1-1 0 0,1 0 0 0 0,-1 0 0 0 0,1-1 1 0 0,-1 1-1 0 0,1-1 0 0 0,1-1 2 0 0,-1 0 1 0 0,0 0-1 0 0,0 0 0 0 0,0 0 0 0 0,0 0 0 0 0,0 0 0 0 0,0 0 0 0 0,0 0 0 0 0,-1 0 0 0 0,1-1 0 0 0,-1 1 1 0 0,0 0-1 0 0,1 0 0 0 0,-1-4 0 0 0,2-10 6 0 0,3-12 7 0 0,-1-1 0 0 0,-2-1 0 0 0,0-36 0 0 0,-13-91 20 0 0,1 7-6 0 0,9 121-23 0 0,-1 0 1 0 0,-1 1 0 0 0,-11-47-1 0 0,10 59-1 0 0,2 0-1 0 0,-1-19 0 0 0,2 20 0 0 0,-1 0 1 0 0,-5-22-1 0 0,1 14 0 0 0,3 14-2 0 0,0 0 0 0 0,1 0 0 0 0,-2-14-1 0 0,3 2 3 0 0,2 17-4 0 0,-1 0-1 0 0,0-1 1 0 0,-1 1 0 0 0,1 0 0 0 0,-1 0-1 0 0,1-1 1 0 0,-1 1 0 0 0,0 0-1 0 0,-1 0 1 0 0,1 0 0 0 0,-1 0 0 0 0,0 1-1 0 0,-3-7 1 0 0,1 5 1 0 0,4 5-2 0 0,0 0 0 0 0,0 0 0 0 0,0 1 1 0 0,0-1-1 0 0,0 0 0 0 0,0 0 0 0 0,0 0 1 0 0,0 0-1 0 0,0 0 0 0 0,0 0 1 0 0,0 0-1 0 0,-1 0 0 0 0,1 0 0 0 0,0 1 1 0 0,0-1-1 0 0,0 0 0 0 0,0 0 0 0 0,0 0 1 0 0,0 0-1 0 0,0 0 0 0 0,0 0 0 0 0,-1 0 1 0 0,1 0-1 0 0,0 0 0 0 0,0 0 1 0 0,0 0-1 0 0,0 0 0 0 0,0 0 0 0 0,0 0 1 0 0,-1 0-1 0 0,1 0 0 0 0,0 0 0 0 0,0 0 1 0 0,0 0-1 0 0,0 0 0 0 0,0 0 1 0 0,0 0-1 0 0,0 0 0 0 0,0 0 0 0 0,-1 0 1 0 0,1 0-1 0 0,0-1 0 0 0,0 1 0 0 0,0 0 1 0 0,0 0-1 0 0,0 0 0 0 0,0 0 0 0 0,0 0 1 0 0,0 0-1 0 0,-1 0 0 0 0,-2 9 1 0 0,2-5 0 0 0,0 0 0 0 0,0 0 0 0 0,0 1 1 0 0,1-1-1 0 0,-1 0 0 0 0,1 0 0 0 0,1 9 0 0 0,-1 6 5 0 0,-1-2-4 0 0,-2 0 1 0 0,-4 20-1 0 0,2-16 0 0 0,-2 27 1 0 0,6-14 0 0 0,-5 39 0 0 0,0-39-2 0 0,-2 59 0 0 0,8-66 1 0 0,1 0 2 0 0,-2 0 0 0 0,-4 28 0 0 0,-1-22 1 0 0,2-16 1 0 0,-2 34-1 0 0,6-27 0 0 0,1-17-1 0 0,-1 0-1 0 0,0 0 1 0 0,-1 0-1 0 0,-2 13 1 0 0,1-12-1 0 0,-3 13 8 0 0,5-20-10 0 0,1 1 0 0 0,-1-1-1 0 0,0 0 1 0 0,0 0 0 0 0,0 0 0 0 0,1 0 0 0 0,-1 0-1 0 0,0 0 1 0 0,1 0 0 0 0,-1 0 0 0 0,1 0 0 0 0,-1 0-1 0 0,1 0 1 0 0,0 0 0 0 0,0 1 0 0 0,1 0 31 0 0,-1-1-30 0 0,-1-1 1 0 0,1 0-1 0 0,-1 0 0 0 0,1 0 1 0 0,-1 0-1 0 0,1 0 1 0 0,-1-1-1 0 0,1 1 0 0 0,0 0 1 0 0,-1 0-1 0 0,1 0 1 0 0,-1 0-1 0 0,1-1 0 0 0,-1 1 1 0 0,1 0-1 0 0,-1 0 1 0 0,1-1-1 0 0,-1 1 0 0 0,1-1 1 0 0,3-7 4 0 0,0-1 1 0 0,-1 1 0 0 0,0-1 0 0 0,0 0-1 0 0,-1 0 1 0 0,2-16 0 0 0,-1-59 28 0 0,-2 23-9 0 0,0 48-22 0 0,1-17 7 0 0,-1 0 0 0 0,-4-40 0 0 0,-4 26 0 0 0,3 19 2 0 0,-2-31 0 0 0,5 33-5 0 0,1 2 5 0 0,-1-1 0 0 0,-6-32 0 0 0,1 25 5 0 0,0 6 3 0 0,-4-41 1 0 0,9 34-4 0 0,0 14-7 0 0,0 0 0 0 0,-1 0 0 0 0,0 0 0 0 0,-7-21 0 0 0,6 18 12 0 0,3 19-22 0 0,0-1-1 0 0,0 0 1 0 0,0 0 0 0 0,0 1-1 0 0,0-1 1 0 0,0 0-1 0 0,0 1 1 0 0,1-1 0 0 0,-1 0-1 0 0,0 1 1 0 0,1-1-1 0 0,-1 0 1 0 0,0 1 0 0 0,1-1-1 0 0,-1 0 1 0 0,1 1-1 0 0,0-2 1 0 0,-1 2 0 0 0,-1 0 0 0 0,1 0 0 0 0,0-1-1 0 0,-1 1 1 0 0,1 0 0 0 0,0 0 0 0 0,-1-1 0 0 0,1 1 0 0 0,-1 0 0 0 0,1 0-1 0 0,0 0 1 0 0,-1 0 0 0 0,1 0 0 0 0,-1 0 0 0 0,1 0 0 0 0,-1-1 0 0 0,1 1 0 0 0,0 0-1 0 0,-2 1 1 0 0,2-1 1 0 0,0 1-2 0 0,-1 0 1 0 0,1 0-1 0 0,0 0 1 0 0,0 1-1 0 0,0-1 1 0 0,0 0-1 0 0,0 0 0 0 0,0 1 1 0 0,0-1-1 0 0,0 0 1 0 0,0 0-1 0 0,0 1 1 0 0,1-1-1 0 0,-1 0 0 0 0,1 0 1 0 0,-1 0-1 0 0,1 2 1 0 0,3 10 4 0 0,-3 8 3 0 0,0 30 1 0 0,-2-25 4 0 0,4 30 1 0 0,1-24-6 0 0,6 63 7 0 0,-10-70-12 0 0,0 0 3 0 0,7 46 1 0 0,-5-58-5 0 0,4 22 10 0 0,4 67 0 0 0,-10-67-9 0 0,-1-8 2 0 0,5 39 0 0 0,0-39-2 0 0,-2-16-3 0 0,0 1 0 0 0,-1-1 0 0 0,-1 1 1 0 0,0 12-1 0 0,-2-5 1 0 0,1-13-1 0 0,0 1 0 0 0,0 0 0 0 0,1-1-1 0 0,0 1 1 0 0,1-1 0 0 0,0 8 0 0 0,3 1 1 0 0,-2-12-1 0 0,-1 0-1 0 0,0 0 1 0 0,-1 0-1 0 0,1 0 1 0 0,0 1-1 0 0,-1-1 1 0 0,0 0-1 0 0,0 0 1 0 0,0 0-1 0 0,0 4 1 0 0,-3 1 1 0 0,3-7-1 0 0,-1 0-1 0 0,1-1 1 0 0,0 1-1 0 0,-1 0 0 0 0,1 0 1 0 0,0 0-1 0 0,0 0 0 0 0,0 0 1 0 0,-1 0-1 0 0,1-1 0 0 0,0 1 1 0 0,0 0-1 0 0,1 0 1 0 0,-1 0-1 0 0,0 0 0 0 0,0 0 1 0 0,1 1-1 0 0,6 5 11 0 0,-7-7-11 0 0,0 0 0 0 0,1-1 0 0 0,-1 1 0 0 0,0-1 0 0 0,1 1 1 0 0,-1-1-1 0 0,0 1 0 0 0,0-1 0 0 0,0 1 0 0 0,0-1 0 0 0,1 1 0 0 0,-1-1 0 0 0,0 1 1 0 0,0-1-1 0 0,0 1 0 0 0,0-1 0 0 0,0 1 0 0 0,0-1 0 0 0,0 0 0 0 0,1-6 2 0 0,1 0-1 0 0,0 1-1 0 0,-1-1 1 0 0,0 1 0 0 0,0-1 0 0 0,-1 0 0 0 0,1 0 0 0 0,-2-11-1 0 0,1-50 4 0 0,1 50-3 0 0,0 0 1 0 0,-4-28-1 0 0,-2 10-1 0 0,-7-71 0 0 0,11 106 0 0 0,1-28 0 0 0,-2 0 0 0 0,-1 0 0 0 0,-1 0 0 0 0,-9-29 0 0 0,5 14 0 0 0,7 37 0 0 0,0 0 0 0 0,0 0 0 0 0,-1 1 0 0 0,0-1 0 0 0,0 0 0 0 0,-6-11 0 0 0,0 6 0 0 0,7 10 0 0 0,-1 0 0 0 0,1 0 0 0 0,-1 0 0 0 0,1-1 0 0 0,0 1 0 0 0,0 0 0 0 0,0 0 0 0 0,0-1 0 0 0,0-2 0 0 0,0 0 0 0 0,0-13 0 0 0,1 18 0 0 0,0-1 0 0 0,-1 1 0 0 0,1 0 0 0 0,0-1 0 0 0,0 1 0 0 0,0 0 0 0 0,0 0 0 0 0,0-1 0 0 0,0 1 0 0 0,-1 0 0 0 0,1 0 0 0 0,0-1 0 0 0,0 1 0 0 0,0 0 0 0 0,-1 0 0 0 0,1 0 0 0 0,0-1 0 0 0,0 1 0 0 0,0 0 0 0 0,-1 0 0 0 0,1 0 0 0 0,0 0 0 0 0,-1 0 0 0 0,1 0 0 0 0,0-1 0 0 0,0 1 0 0 0,-1 0 0 0 0,1 0 0 0 0,0 0 0 0 0,-1 0 0 0 0,1 0 0 0 0,0 0 0 0 0,0 0 0 0 0,-1 0 0 0 0,1 0 0 0 0,0 0 0 0 0,-1 0 0 0 0,1 0 0 0 0,0 0 0 0 0,0 1 0 0 0,-1-1 0 0 0,1 0 0 0 0,0 0 0 0 0,0 0 0 0 0,-1 0 0 0 0,1 0 0 0 0,0 1 0 0 0,0-1 0 0 0,-1 0 0 0 0,1 0 0 0 0,0 0 0 0 0,0 1 0 0 0,-1-1 0 0 0,1 1 0 0 0,-1 0 0 0 0,1 0 0 0 0,-1 0 0 0 0,1 0 0 0 0,-1 0 0 0 0,1 0 0 0 0,-1 0 0 0 0,1 0 0 0 0,0 0 0 0 0,0 0 0 0 0,-1 0 0 0 0,1 1 0 0 0,0-1 0 0 0,0 0 0 0 0,0 0 0 0 0,0 0 0 0 0,1 2 0 0 0,-1 11 0 0 0,-3 12 0 0 0,1-1 0 0 0,2 41 0 0 0,0 17 0 0 0,-3-42 0 0 0,-3 77 0 0 0,7-86 0 0 0,-1-6 0 0 0,-3 45 0 0 0,-1-44 0 0 0,1-9 0 0 0,0 0 0 0 0,1 19 0 0 0,3-9 0 0 0,-2 0 0 0 0,-4 29 0 0 0,4-55 0 0 0,1 1 0 0 0,0-1 0 0 0,0 1 0 0 0,0-1 0 0 0,0 1 0 0 0,1-1 0 0 0,-1 1 0 0 0,1-1 0 0 0,-1 1-1 0 0,1-1 1 0 0,0 1 0 0 0,0-1 0 0 0,0 0 0 0 0,1 3 0 0 0,-1-3-1 0 0,-1-2 1 0 0,0 0 0 0 0,0 0 0 0 0,0 1 0 0 0,0-1 0 0 0,0 0 0 0 0,1 0-1 0 0,-1 0 1 0 0,0 1 0 0 0,0-1 0 0 0,0 0 0 0 0,0 0 0 0 0,0 0 0 0 0,0 0 0 0 0,0 1-1 0 0,1-1 1 0 0,-1 0 0 0 0,0 0 0 0 0,0 0 0 0 0,0 0 0 0 0,0 0 0 0 0,1 1-1 0 0,-1-1 1 0 0,0 0 0 0 0,0 0 0 0 0,0 0 0 0 0,0 0 0 0 0,1 0 0 0 0,-1 0-1 0 0,0 0 1 0 0,0 0 0 0 0,0 0 0 0 0,1 0 0 0 0,-1 0 0 0 0,2-1-1 0 0,0 0 1 0 0,-1-1-1 0 0,1 1 1 0 0,-1 0-1 0 0,1-1 1 0 0,-1 0-1 0 0,0 1 1 0 0,1-1 0 0 0,-1 0-1 0 0,0 1 1 0 0,0-1-1 0 0,0 0 1 0 0,-1 0-1 0 0,1 0 1 0 0,0 0-1 0 0,-1 0 1 0 0,1-3-1 0 0,9-43-2 0 0,-9 43 3 0 0,0-6-3 0 0,-1 0 1 0 0,0 0 0 0 0,-1-14 0 0 0,0 10-1 0 0,1-24 1 0 0,2 22 1 0 0,-2 1 0 0 0,0-1-1 0 0,0 1 1 0 0,-4-19 0 0 0,-14-101-1 0 0,17 112 2 0 0,0-3-2 0 0,-2 0 0 0 0,-5-30 0 0 0,-2 18 0 0 0,-7-33 2 0 0,11 34-4 0 0,-19-60 0 0 0,11 42 3 0 0,9 42-4 0 0,5 13 5 0 0,0 1 0 0 0,0 0-1 0 0,0 0 1 0 0,0 0 0 0 0,0-1 0 0 0,-1 1 0 0 0,1 0 0 0 0,0 0 0 0 0,0 0 0 0 0,0 0 0 0 0,-1-1 0 0 0,1 1 0 0 0,0 0 0 0 0,0 0 0 0 0,0 0 0 0 0,-1 0-1 0 0,1 0 1 0 0,0 0 0 0 0,0-1 0 0 0,0 1 0 0 0,-1 0 0 0 0,1 0 0 0 0,0 0 0 0 0,0 0 0 0 0,-1 0 0 0 0,1 0 0 0 0,0 0 0 0 0,0 0 0 0 0,-1 0 0 0 0,1 0 0 0 0,0 0-1 0 0,0 0 1 0 0,-1 0 0 0 0,1 1 0 0 0,0-1 0 0 0,0 0 0 0 0,-1 0 0 0 0,0 1 0 0 0,0 1-1 0 0,0-1 1 0 0,-1 1-1 0 0,1 0 1 0 0,0-1 0 0 0,1 1-1 0 0,-1 0 1 0 0,0 0 0 0 0,0 0-1 0 0,1 0 1 0 0,-1-1-1 0 0,1 1 1 0 0,0 0 0 0 0,-1 0-1 0 0,1 0 1 0 0,0 0-1 0 0,0 3 1 0 0,4 42 0 0 0,-2-30-1 0 0,4 116-6 0 0,4 193-3 0 0,-10-312 10 0 0,-7 149-14 0 0,2-85 11 0 0,2-43 1 0 0,1 37-1 0 0,2 7 3 0 0,3-68 0 0 0,-3-11 0 0 0,0 0 0 0 0,0 0 0 0 0,0 1 0 0 0,0-1 0 0 0,1 0 0 0 0,-1 0 0 0 0,0 0 0 0 0,0 0 0 0 0,0 0 0 0 0,0 1 0 0 0,0-1 0 0 0,1 0 0 0 0,-1 0 0 0 0,0 0 0 0 0,0 0 0 0 0,0 0 0 0 0,1 0 0 0 0,-1 0 0 0 0,0 0 0 0 0,0 0 0 0 0,0 0 0 0 0,1 0 0 0 0,-1 0 0 0 0,0 0 0 0 0,0 0 0 0 0,0 0 0 0 0,0 0 0 0 0,1 0 0 0 0,-1 0 0 0 0,0 0 0 0 0,0 0 0 0 0,0 0 0 0 0,1 0 0 0 0,0-2 0 0 0,0 0 0 0 0,1 1 0 0 0,-1-1 0 0 0,0 0 0 0 0,-1 0 0 0 0,1 0 0 0 0,0 0 0 0 0,0 0 0 0 0,-1 0 0 0 0,1-4 0 0 0,1 0 0 0 0,19-105 0 0 0,-13 66 0 0 0,6-61 0 0 0,-2 9 0 0 0,16-178 0 0 0,-17 148 4 0 0,1-7 0 0 0,-12 95-4 0 0,0 12 2 0 0,7-54-1 0 0,1 46 6 0 0,-6 24-4 0 0,1 0-1 0 0,1-19 1 0 0,-4 29-3 0 0,3-25 6 0 0,-3 26-6 0 0,0-1 0 0 0,0 1 1 0 0,1 0-1 0 0,-1 0 0 0 0,0-1 0 0 0,0 1 0 0 0,0 0 0 0 0,0-1 0 0 0,1 1 0 0 0,-1 0 0 0 0,0 0 1 0 0,0-1-1 0 0,0 1 0 0 0,1 0 0 0 0,-1 0 0 0 0,0-1 0 0 0,0 1 0 0 0,1 0 0 0 0,-1 0 1 0 0,0 0-1 0 0,1 0 0 0 0,-1-1 0 0 0,0 1 0 0 0,1 0 0 0 0,-1 0 0 0 0,0 0 0 0 0,1 0 1 0 0,-1 0-1 0 0,0 0 0 0 0,1 0 0 0 0,-1 0 0 0 0,0 0 0 0 0,1 0 0 0 0,-1 0 0 0 0,0 0 1 0 0,1 0-1 0 0,-1 0 0 0 0,0 0 0 0 0,1 0 0 0 0,-1 1 0 0 0,0-1 0 0 0,0 0 0 0 0,1 0 1 0 0,-1 0-1 0 0,0 0 0 0 0,1 1 0 0 0,-1-1 0 0 0,0 0 0 0 0,0 0 0 0 0,1 1 0 0 0,-1-1 1 0 0,0 0-1 0 0,0 0 0 0 0,0 1 0 0 0,1-1 0 0 0,-1 1 0 0 0,1 0 0 0 0,-1-1 0 0 0,0 1 1 0 0,1 0-1 0 0,-1-1 0 0 0,0 1 0 0 0,1 0 0 0 0,-1-1 0 0 0,0 1 1 0 0,0 0-1 0 0,0 0 0 0 0,1-1 0 0 0,-1 1 0 0 0,0 0 0 0 0,0 0 0 0 0,0-1 1 0 0,-1 3-1 0 0,1 14 3 0 0,0 1-1 0 0,0-1-1 0 0,4 19 1 0 0,2 3 1 0 0,8 60 8 0 0,-13-86-9 0 0,1 23 6 0 0,10 54 0 0 0,-12-90-8 0 0,11 51 8 0 0,4 62 0 0 0,-14-101-8 0 0,2 39 7 0 0,12 59 0 0 0,-5-63-2 0 0,9 48 6 0 0,2 15 5 0 0,-16-92-11 0 0,1-1-1 0 0,0 0 1 0 0,1-1-1 0 0,10 18 1 0 0,-15-30-3 0 0,1-1 0 0 0,-1 0 0 0 0,1 1-1 0 0,-1-1 1 0 0,1 0 0 0 0,0 0 0 0 0,0-1 0 0 0,5 4 0 0 0,-7-5-2 0 0,0 0 1 0 0,0-1 0 0 0,0 1 0 0 0,0-1-1 0 0,0 1 1 0 0,0-1 0 0 0,0 1-1 0 0,0-1 1 0 0,0 0 0 0 0,0 0 0 0 0,0 1-1 0 0,1-1 1 0 0,-1 0 0 0 0,0 0 0 0 0,0 0-1 0 0,0 0 1 0 0,0 0 0 0 0,0-1-1 0 0,0 1 1 0 0,1 0 0 0 0,-1 0 0 0 0,0-1-1 0 0,0 1 1 0 0,0-1 0 0 0,0 1 0 0 0,0-1-1 0 0,0 1 1 0 0,0-1 0 0 0,0 0-1 0 0,0 1 1 0 0,-1-1 0 0 0,1 0 0 0 0,1-1-1 0 0,1-2 3 0 0,0 0-1 0 0,-1 0 0 0 0,0 0 1 0 0,0 0-1 0 0,0 0 0 0 0,0-1 1 0 0,-1 1-1 0 0,0-1 0 0 0,1 1 1 0 0,-2-1-1 0 0,2-7 0 0 0,-1-7 8 0 0,-1-25 0 0 0,0 42-10 0 0,-2-24 11 0 0,0 0 0 0 0,-2 0 0 0 0,-8-25 0 0 0,-26-74 28 0 0,9 33-24 0 0,13 43 15 0 0,-33-69 1 0 0,45 107-24 0 0,0 0 0 0 0,1 0 0 0 0,-2-13 0 0 0,3 15 3 0 0,0-1-1 0 0,-1 0 0 0 0,-7-16 0 0 0,6 18-4 0 0,-4-13 18 0 0,7 20-22 0 0,1 0 1 0 0,0 0-1 0 0,0 0 1 0 0,0 0-1 0 0,0 0 1 0 0,0 0-1 0 0,1 0 1 0 0,-1 0-1 0 0,0 0 1 0 0,0 0-1 0 0,1 0 1 0 0,-1 0-1 0 0,1 0 1 0 0,-1 0-1 0 0,0 0 1 0 0,1 0-1 0 0,0-1 1 0 0,-1 2-1 0 0,0 1 0 0 0,1-1 1 0 0,-1 0-1 0 0,0 0 0 0 0,0 0 0 0 0,0 0 0 0 0,0 0 1 0 0,0 1-1 0 0,0-1 0 0 0,0 0 0 0 0,0 0 0 0 0,0 0 1 0 0,0 0-1 0 0,0 1 0 0 0,0-1 0 0 0,0 0 0 0 0,-1 0 1 0 0,1 0-1 0 0,0 0 0 0 0,0 0 0 0 0,0 1 0 0 0,0-1 1 0 0,0 0-1 0 0,0 0 0 0 0,0 0 0 0 0,0 0 0 0 0,0 0 1 0 0,-1 0-1 0 0,1 1 0 0 0,0-1 0 0 0,0 0 0 0 0,0 0 1 0 0,0 0-1 0 0,0 0 0 0 0,0 0 0 0 0,-1 0 0 0 0,1 0 1 0 0,0 0-1 0 0,0 0 0 0 0,0 0 0 0 0,0 0 0 0 0,-1 0 1 0 0,1 0-1 0 0,0 0 0 0 0,0 0 0 0 0,0 0 0 0 0,0 0 1 0 0,0 0-1 0 0,-1 0 0 0 0,13 13 31 0 0,-8-10-27 0 0,-1 0 0 0 0,0 1 0 0 0,1 0 0 0 0,-2-1-1 0 0,4 5 1 0 0,9 19 13 0 0,-1 0 0 0 0,-2 0 0 0 0,0 2 0 0 0,14 56 0 0 0,-7 11 43 0 0,-4 2 0 0 0,4 190 1 0 0,-20-267-49 0 0,2 30 19 0 0,0-46-27 0 0,-1-1 0 0 0,1 1 0 0 0,0 0 1 0 0,1-1-1 0 0,-1 1 0 0 0,1-1 0 0 0,0 0 0 0 0,2 5 1 0 0,-4-8-5 0 0,1-1 0 0 0,-1 1-1 0 0,0-1 1 0 0,0 1 0 0 0,1-1 0 0 0,-1 1 0 0 0,1-1 0 0 0,-1 1 0 0 0,0-1 0 0 0,1 1 0 0 0,-1-1 0 0 0,1 0 0 0 0,-1 1 0 0 0,1-1 0 0 0,-1 0 0 0 0,1 0-1 0 0,-1 1 1 0 0,1-1 0 0 0,0 0 0 0 0,-1 0 0 0 0,1 0 0 0 0,-1 1 0 0 0,1-1 0 0 0,0 0 0 0 0,-1 0 0 0 0,1 0 0 0 0,-1 0 0 0 0,1 0 0 0 0,0 0 0 0 0,-1 0-1 0 0,1-1 1 0 0,-1 1 0 0 0,1 0 0 0 0,-1 0 0 0 0,1 0 0 0 0,0 0 0 0 0,-1-1 0 0 0,1 1 0 0 0,-1 0 0 0 0,1-1 0 0 0,-1 1 0 0 0,1 0 0 0 0,-1-1 0 0 0,0 1 0 0 0,1-1-1 0 0,0 0 1 0 0,3-3 5 0 0,-1 0 0 0 0,1 0 0 0 0,-1 0 0 0 0,3-6 0 0 0,-4 6-3 0 0,5-7 8 0 0,-1-1 0 0 0,0 1 1 0 0,-1-1-1 0 0,6-20 1 0 0,8-54 42 0 0,-10 43-29 0 0,0-11 3 0 0,-2 1 1 0 0,-2-1-1 0 0,-3 0 1 0 0,-9-104-1 0 0,0 115 4 0 0,-2 1 0 0 0,-22-69-1 0 0,10 44-2 0 0,7 14-13 0 0,4 11 26 0 0,-29-72 0 0 0,37 110-35 0 0,0-1-1 0 0,0 1 1 0 0,-1 0 0 0 0,1 0-1 0 0,-1 1 1 0 0,0-1-1 0 0,0 0 1 0 0,0 1-1 0 0,-6-5 1 0 0,8 7-4 0 0,0 0 1 0 0,0 1-1 0 0,0-1 0 0 0,0 1 1 0 0,0-1-1 0 0,-1 1 1 0 0,1-1-1 0 0,0 1 0 0 0,0 0 1 0 0,0-1-1 0 0,-1 1 0 0 0,1 0 1 0 0,0 0-1 0 0,-1 0 0 0 0,-1 0 1 0 0,1 1-1 0 0,0-1 0 0 0,0 1 0 0 0,0 0 0 0 0,1-1 0 0 0,-1 1 0 0 0,0 0 0 0 0,1 0 0 0 0,-1 0 0 0 0,0 0 0 0 0,1 1 0 0 0,-1-1 0 0 0,1 0 0 0 0,-2 3 0 0 0,-1 2 1 0 0,0-1 1 0 0,1 1-1 0 0,0 1 1 0 0,0-1-1 0 0,0 0 1 0 0,1 1 0 0 0,0-1-1 0 0,1 1 1 0 0,-1 0-1 0 0,1 0 1 0 0,0 8-1 0 0,-34 204 60 0 0,18-51-29 0 0,6-41-14 0 0,2-68-11 0 0,-8 71 12 0 0,16-114-19 0 0,-1 22 9 0 0,-14 71 0 0 0,13-100-10 0 0,-6 29 13 0 0,-6 55-1 0 0,13-67-9 0 0,2-14-1 0 0,-1 0-1 0 0,0 0 0 0 0,-1-1 1 0 0,-5 16-1 0 0,2-15 1 0 0,-3 11 2 0 0,8-22-5 0 0,0-1 0 0 0,0 1 0 0 0,0-1-1 0 0,0 0 1 0 0,0 1 0 0 0,-1-1 0 0 0,1 1 0 0 0,0-1-1 0 0,0 1 1 0 0,0-1 0 0 0,0 1 0 0 0,1-1 0 0 0,-1 1 0 0 0,0-1-1 0 0,0 1 1 0 0,0-1 0 0 0,0 1 0 0 0,0-1 0 0 0,1 1-1 0 0,-1-1 1 0 0,0 0 0 0 0,0 1 0 0 0,1-1 0 0 0,-1 1-1 0 0,0-1 1 0 0,1 0 0 0 0,-1 1 0 0 0,0-1 0 0 0,1 0-1 0 0,-1 1 1 0 0,0-1 0 0 0,1 0 0 0 0,0 1 0 0 0,-13 6 17 0 0,12-7-17 0 0,-1 0-1 0 0,1 0 1 0 0,0-1-1 0 0,0 1 1 0 0,-1 0-1 0 0,1 0 1 0 0,0 0-1 0 0,0 0 1 0 0,0 0-1 0 0,-1 0 1 0 0,1 0-1 0 0,0 0 1 0 0,0-1-1 0 0,0 1 1 0 0,0 0-1 0 0,-1 0 1 0 0,1 0-1 0 0,0 0 1 0 0,0 0-1 0 0,0-1 1 0 0,0 1-1 0 0,0 0 1 0 0,0 0-1 0 0,0 0 1 0 0,-1-1-1 0 0,1 1 1 0 0,0 0-1 0 0,0 0 1 0 0,0-1-1 0 0,0 1 1 0 0,0 0-1 0 0,0 0 1 0 0,0-1-1 0 0,-1-5 6 0 0,-5-12 13 0 0,-2-8-5 0 0,-23-99 11 0 0,25 103-18 0 0,1-1 8 0 0,-4-33 1 0 0,1-1 1 0 0,4 37-10 0 0,2-1 0 0 0,0 1 0 0 0,2-27 0 0 0,0-7 8 0 0,-1 26-2 0 0,2-1 0 0 0,1 0 0 0 0,10-53 0 0 0,-5 28-2 0 0,-6 40-5 0 0,1 0 0 0 0,0 0 0 0 0,1 0 0 0 0,5-16 0 0 0,3 5 5 0 0,-6 15-7 0 0,-1 0 1 0 0,4-14-1 0 0,-8 21-1 0 0,2-2-1 0 0,13-6 9 0 0,-13 9-3 0 0,0 2 2 0 0,-2 0-10 0 0,0 0 0 0 0,1 1 1 0 0,-1-1-1 0 0,1 0 1 0 0,-1 0-1 0 0,0 0 0 0 0,1 0 1 0 0,-1 0-1 0 0,1 0 1 0 0,-1 1-1 0 0,0-1 0 0 0,1 0 1 0 0,-1 0-1 0 0,0 1 1 0 0,1-1-1 0 0,-1 0 0 0 0,0 0 1 0 0,1 1-1 0 0,-1-1 1 0 0,0 0-1 0 0,0 1 0 0 0,1-1 1 0 0,-1 0-1 0 0,0 1 1 0 0,0-1-1 0 0,0 1 0 0 0,0-1 1 0 0,1 0-1 0 0,-1 1 1 0 0,0-1-1 0 0,0 1 0 0 0,0-1 1 0 0,0 0-1 0 0,0 1 1 0 0,0 0-1 0 0,0 0 2 0 0,2 4-1 0 0,-1-3-1 0 0,0 1 1 0 0,0-1-1 0 0,0 1 1 0 0,0-1 0 0 0,0 1-1 0 0,-1-1 1 0 0,1 1-1 0 0,-1 0 1 0 0,0 2-1 0 0,0-1 1 0 0,1 1 0 0 0,-1-1-1 0 0,1 1 1 0 0,0-1 0 0 0,3 7-1 0 0,-2-7 1 0 0,-1 1 0 0 0,0-1-1 0 0,0 1 1 0 0,0-1 0 0 0,0 8-1 0 0,-1-11 0 0 0,0 0 0 0 0,0 0 0 0 0,0 0 0 0 0,0 0 0 0 0,1 1 0 0 0,-1-1 0 0 0,0-1 0 0 0,0 1 0 0 0,1 0 0 0 0,-1 0 0 0 0,1 0 0 0 0,-1 0 0 0 0,1 0 0 0 0,-1 0 0 0 0,1 0 0 0 0,0 0 0 0 0,-1-1 0 0 0,1 1 0 0 0,0 0 0 0 0,0-1 0 0 0,-1 1 0 0 0,3 0 0 0 0,6 4 0 0 0,-6-6 0 0 0,0 0 0 0 0,0-1 0 0 0,0 1 0 0 0,0-1 0 0 0,-1 0 0 0 0,1 0 0 0 0,0 0 0 0 0,4-4 0 0 0,8-10 0 0 0,0 0 0 0 0,-2-1 0 0 0,0-1 0 0 0,20-36 0 0 0,-12 14 0 0 0,-3-1 0 0 0,26-82 0 0 0,-29 79 0 0 0,42-143 0 0 0,-37 123 0 0 0,-17 59-1 0 0,5 10-6 0 0,-5-2 6 0 0,0 1-1 0 0,0 0 0 0 0,0 0 0 0 0,0 0 1 0 0,-1 0-1 0 0,0 0 0 0 0,0 1 0 0 0,0-1 1 0 0,0 1-1 0 0,-1-1 0 0 0,1 1 0 0 0,0 6 1 0 0,1 10-1 0 0,2 28 1 0 0,-5-48 1 0 0,0 25-3 0 0,-1 0 0 0 0,-6 33-1 0 0,2-22 1 0 0,0 1-1 0 0,-2-1 0 0 0,-19 63 0 0 0,-40 67-18 0 0,39-92 13 0 0,20-52 2 0 0,-1-1-1 0 0,-18 37 0 0 0,12-37 0 0 0,13-20 7 0 0,-1 0 0 0 0,1-1-1 0 0,0 1 1 0 0,-1-1 0 0 0,0 1-1 0 0,1-1 1 0 0,-5 3 0 0 0,6-4 1 0 0,0 0-1 0 0,0 1 1 0 0,-1-1 0 0 0,1 0 0 0 0,0 0-1 0 0,-1 0 1 0 0,1 0 0 0 0,0 0 0 0 0,-1 0-1 0 0,1 1 1 0 0,-1-1 0 0 0,1 0 0 0 0,0 0-1 0 0,-1 0 1 0 0,1 0 0 0 0,0 0 0 0 0,-1 0 0 0 0,1 0-1 0 0,0 0 1 0 0,-1-1 0 0 0,1 1 0 0 0,-1 0-1 0 0,1 0 1 0 0,0 0 0 0 0,-1 0 0 0 0,1 0-1 0 0,0-1 1 0 0,0 1 0 0 0,-1 0 0 0 0,1 0-1 0 0,0 0 1 0 0,-1-1 0 0 0,1 1 0 0 0,0 0-1 0 0,0 0 1 0 0,-1-1 0 0 0,1 1 0 0 0,0 0 0 0 0,0-1-1 0 0,0 1 1 0 0,0 0 0 0 0,-1-1 0 0 0,1 1-1 0 0,0 0 1 0 0,0-1 0 0 0,0 1 0 0 0,0 0-1 0 0,0-1 1 0 0,0 1 0 0 0,0-1 0 0 0,-3-41-10 0 0,-1 23 5 0 0,2 10 0 0 0,0 0-1 0 0,-1-15 1 0 0,3 8 3 0 0,0 2-1 0 0,-1 0 0 0 0,-4-22 0 0 0,0 17-1 0 0,3 11 2 0 0,0 1-1 0 0,0 0 1 0 0,1-1 0 0 0,-1-8-1 0 0,3 2-1 0 0,-1 11 3 0 0,0 0 0 0 0,1-1-1 0 0,-1 1 1 0 0,-1 0 0 0 0,1 0-1 0 0,0 0 1 0 0,-1 0 0 0 0,0 0-1 0 0,1 0 1 0 0,-1 0 0 0 0,0 0-1 0 0,-1 0 1 0 0,1 1 0 0 0,-3-6-1 0 0,4 8 2 0 0,-1-1 0 0 0,1 1-1 0 0,-1-1 1 0 0,1 0 0 0 0,0 1-1 0 0,-1-1 1 0 0,1 0 0 0 0,0 1-1 0 0,0-1 1 0 0,0 0 0 0 0,-1 0-1 0 0,1 1 1 0 0,0-1 0 0 0,0 0-1 0 0,0 0 1 0 0,0 1 0 0 0,0-1-1 0 0,0 0 1 0 0,0 1 0 0 0,1-1-1 0 0,-1 0 1 0 0,0 0 0 0 0,0 1-1 0 0,1-2 1 0 0,1-10-14 0 0,-8 6 0 0 0,6 6 14 0 0,0 0 0 0 0,0 0-1 0 0,0 0 1 0 0,-1 0 0 0 0,1 0-1 0 0,0 0 1 0 0,0 0 0 0 0,0 0-1 0 0,-1 0 1 0 0,1 0 0 0 0,0 0 0 0 0,0 0-1 0 0,0-1 1 0 0,0 1 0 0 0,0 0-1 0 0,-1 0 1 0 0,1 0 0 0 0,0 0-1 0 0,0 0 1 0 0,0-1 0 0 0,0 1 0 0 0,0 0-1 0 0,0 0 1 0 0,0 0 0 0 0,-1 0-1 0 0,1-1 1 0 0,0 1 0 0 0,0 0-1 0 0,0 0 1 0 0,0 0 0 0 0,0-1-1 0 0,0 1 1 0 0,0 0 0 0 0,0 0 0 0 0,0 0-1 0 0,0-1 1 0 0,0 1 0 0 0,0 0-1 0 0,1-2-2 0 0,6-15-23 0 0,-3 12-3 0 0,-3 11-17 0 0,-2 21 38 0 0,0-13 1 0 0,1 26 1 0 0,10 239-6 0 0,-7-229 8 0 0,11 67 0 0 0,19 48-3 0 0,-25-128 6 0 0,0-6-2 0 0,1 0 1 0 0,24 55-1 0 0,-18-55-4 0 0,-21-58-1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5T01:26:41.075"/>
    </inkml:context>
    <inkml:brush xml:id="br0">
      <inkml:brushProperty name="width" value="0.035" units="cm"/>
      <inkml:brushProperty name="height" value="0.035" units="cm"/>
      <inkml:brushProperty name="color" value="#E71224"/>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5T01:32:10.779"/>
    </inkml:context>
    <inkml:brush xml:id="br0">
      <inkml:brushProperty name="width" value="0.05" units="cm"/>
      <inkml:brushProperty name="height" value="0.05" units="cm"/>
      <inkml:brushProperty name="color" value="#FF4E00"/>
      <inkml:brushProperty name="inkEffects" value="rainbow"/>
      <inkml:brushProperty name="anchorX" value="-1494.22644"/>
      <inkml:brushProperty name="anchorY" value="-1233.92664"/>
      <inkml:brushProperty name="scaleFactor" value="0.5"/>
    </inkml:brush>
  </inkml:definitions>
  <inkml:trace contextRef="#ctx0" brushRef="#br0">1 1 2304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5T01:48:40.038"/>
    </inkml:context>
    <inkml:brush xml:id="br0">
      <inkml:brushProperty name="width" value="0.05" units="cm"/>
      <inkml:brushProperty name="height" value="0.05" units="cm"/>
      <inkml:brushProperty name="color" value="#CC912C"/>
      <inkml:brushProperty name="inkEffects" value="gold"/>
      <inkml:brushProperty name="anchorX" value="-70764.82031"/>
      <inkml:brushProperty name="anchorY" value="-80340.21875"/>
      <inkml:brushProperty name="scaleFactor" value="0.5"/>
    </inkml:brush>
  </inkml:definitions>
  <inkml:trace contextRef="#ctx0" brushRef="#br0">1 1 3312 0 0,'0'0'0'0'0,"1"0"-223"0"0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11996c5d044_0_1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11996c5d044_0_1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Have you ever forgotten to take a vitamin, or delayed a dose of medication?</a:t>
            </a:r>
          </a:p>
          <a:p>
            <a:pPr marL="158750" indent="0" rtl="0">
              <a:buNone/>
            </a:pPr>
            <a:endParaRPr lang="en-US" sz="1100" b="0" i="0" u="none" strike="noStrike" cap="none">
              <a:solidFill>
                <a:srgbClr val="000000"/>
              </a:solidFill>
              <a:effectLst/>
              <a:latin typeface="Arial"/>
              <a:ea typeface="Arial"/>
              <a:cs typeface="Arial"/>
              <a:sym typeface="Arial"/>
            </a:endParaRPr>
          </a:p>
          <a:p>
            <a:pPr marL="158750" indent="0" rtl="0">
              <a:buNone/>
            </a:pPr>
            <a:r>
              <a:rPr lang="en-US" sz="1100" b="0" i="0" u="none" strike="noStrike" cap="none">
                <a:solidFill>
                  <a:srgbClr val="000000"/>
                </a:solidFill>
                <a:effectLst/>
                <a:latin typeface="Arial"/>
                <a:ea typeface="Arial"/>
                <a:cs typeface="Arial"/>
                <a:sym typeface="Arial"/>
              </a:rPr>
              <a:t>Now imagine doing this not once, but several times a week, while also juggling five or more types of pills. For many elderly Singaporeans, this is the reality of their daily struggle.</a:t>
            </a:r>
          </a:p>
          <a:p>
            <a:pPr marL="158750" indent="0" rtl="0">
              <a:buNone/>
            </a:pPr>
            <a:endParaRPr lang="en-US" sz="1100" b="0" i="0" u="none" strike="noStrike" cap="none">
              <a:solidFill>
                <a:srgbClr val="000000"/>
              </a:solidFill>
              <a:effectLst/>
              <a:latin typeface="Arial"/>
              <a:ea typeface="Arial"/>
              <a:cs typeface="Arial"/>
              <a:sym typeface="Arial"/>
            </a:endParaRPr>
          </a:p>
          <a:p>
            <a:pPr marL="158750" indent="0" rtl="0">
              <a:buNone/>
            </a:pPr>
            <a:r>
              <a:rPr lang="en-US" sz="1100" b="0" i="0" u="none" strike="noStrike" cap="none">
                <a:solidFill>
                  <a:srgbClr val="000000"/>
                </a:solidFill>
                <a:effectLst/>
                <a:latin typeface="Arial"/>
                <a:ea typeface="Arial"/>
                <a:cs typeface="Arial"/>
                <a:sym typeface="Arial"/>
              </a:rPr>
              <a:t>Good morning assessors. I am Catherine, and these are my groupmates Lucien, Nithy and Ernest. Together, we will be addressing one of the most pressing but often overlooked issues in Singapore’s ageing population. The issue is </a:t>
            </a:r>
            <a:r>
              <a:rPr lang="en-US" sz="1100" b="1" i="0" u="none" strike="noStrike" cap="none">
                <a:solidFill>
                  <a:srgbClr val="000000"/>
                </a:solidFill>
                <a:effectLst/>
                <a:latin typeface="Arial"/>
                <a:ea typeface="Arial"/>
                <a:cs typeface="Arial"/>
                <a:sym typeface="Arial"/>
              </a:rPr>
              <a:t>medication non-adherence among the elderly</a:t>
            </a:r>
            <a:r>
              <a:rPr lang="en-US" sz="1100" b="0" i="0" u="none" strike="noStrike" cap="none">
                <a:solidFill>
                  <a:srgbClr val="000000"/>
                </a:solidFill>
                <a:effectLst/>
                <a:latin typeface="Arial"/>
                <a:ea typeface="Arial"/>
                <a:cs typeface="Arial"/>
                <a:sym typeface="Arial"/>
              </a:rPr>
              <a:t>.</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38359401a91_2_19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0" name="Google Shape;1330;g38359401a91_2_19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Let’s explore the first root cause, a complicated medication regime. Confusing medical  instructions can easily lead to mistakes as it can be hard to remember and follow. Additionally, handling multiple drugs adds another layer of challenge. A complex schedule with different doses at different times increases the risk of missed doses, double dosing, or accidental drug-drug interactions, which can cause harmful side effects.</a:t>
            </a:r>
            <a:br>
              <a:rPr lang="en-US"/>
            </a:b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a:extLst>
            <a:ext uri="{FF2B5EF4-FFF2-40B4-BE49-F238E27FC236}">
              <a16:creationId xmlns:a16="http://schemas.microsoft.com/office/drawing/2014/main" id="{52C5142C-C7FF-24CE-3095-556F11BE8747}"/>
            </a:ext>
          </a:extLst>
        </p:cNvPr>
        <p:cNvGrpSpPr/>
        <p:nvPr/>
      </p:nvGrpSpPr>
      <p:grpSpPr>
        <a:xfrm>
          <a:off x="0" y="0"/>
          <a:ext cx="0" cy="0"/>
          <a:chOff x="0" y="0"/>
          <a:chExt cx="0" cy="0"/>
        </a:xfrm>
      </p:grpSpPr>
      <p:sp>
        <p:nvSpPr>
          <p:cNvPr id="1393" name="Google Shape;1393;g38ee3fe1cc5_0_0:notes">
            <a:extLst>
              <a:ext uri="{FF2B5EF4-FFF2-40B4-BE49-F238E27FC236}">
                <a16:creationId xmlns:a16="http://schemas.microsoft.com/office/drawing/2014/main" id="{282D8894-4AFB-30C4-AA5D-585A03F0860F}"/>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4" name="Google Shape;1394;g38ee3fe1cc5_0_0:notes">
            <a:extLst>
              <a:ext uri="{FF2B5EF4-FFF2-40B4-BE49-F238E27FC236}">
                <a16:creationId xmlns:a16="http://schemas.microsoft.com/office/drawing/2014/main" id="{0770C683-AA92-F5C4-B460-3F86233C5B40}"/>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In a survey we've conducted, 88% respondents reported having to take more than two medications daily. </a:t>
            </a:r>
            <a:endParaRPr/>
          </a:p>
        </p:txBody>
      </p:sp>
    </p:spTree>
    <p:extLst>
      <p:ext uri="{BB962C8B-B14F-4D97-AF65-F5344CB8AC3E}">
        <p14:creationId xmlns:p14="http://schemas.microsoft.com/office/powerpoint/2010/main" val="2469088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a:extLst>
            <a:ext uri="{FF2B5EF4-FFF2-40B4-BE49-F238E27FC236}">
              <a16:creationId xmlns:a16="http://schemas.microsoft.com/office/drawing/2014/main" id="{D6E82C1A-15BC-7107-D29C-4CBEBC0E305E}"/>
            </a:ext>
          </a:extLst>
        </p:cNvPr>
        <p:cNvGrpSpPr/>
        <p:nvPr/>
      </p:nvGrpSpPr>
      <p:grpSpPr>
        <a:xfrm>
          <a:off x="0" y="0"/>
          <a:ext cx="0" cy="0"/>
          <a:chOff x="0" y="0"/>
          <a:chExt cx="0" cy="0"/>
        </a:xfrm>
      </p:grpSpPr>
      <p:sp>
        <p:nvSpPr>
          <p:cNvPr id="1404" name="Google Shape;1404;g38359401a91_2_149:notes">
            <a:extLst>
              <a:ext uri="{FF2B5EF4-FFF2-40B4-BE49-F238E27FC236}">
                <a16:creationId xmlns:a16="http://schemas.microsoft.com/office/drawing/2014/main" id="{77172AE9-4250-AC15-4559-34470E550C85}"/>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5" name="Google Shape;1405;g38359401a91_2_149:notes">
            <a:extLst>
              <a:ext uri="{FF2B5EF4-FFF2-40B4-BE49-F238E27FC236}">
                <a16:creationId xmlns:a16="http://schemas.microsoft.com/office/drawing/2014/main" id="{A79DFFF7-E273-7E87-24FB-0F50578B0FF8}"/>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Furthermore, while the majority need to take medication at least twice a day, a significant proportion require it three or more times daily. This highlights the increased complexity of managing multiple doses.</a:t>
            </a:r>
            <a:endParaRPr lang="en-US" b="0">
              <a:effectLst/>
            </a:endParaRPr>
          </a:p>
        </p:txBody>
      </p:sp>
    </p:spTree>
    <p:extLst>
      <p:ext uri="{BB962C8B-B14F-4D97-AF65-F5344CB8AC3E}">
        <p14:creationId xmlns:p14="http://schemas.microsoft.com/office/powerpoint/2010/main" val="1449217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38359401a91_2_25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38359401a91_2_25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Another key cause are care assistants who are ill equipped to ensure appropriate medication use. Many lack experience and confidence in administering medications correctly, as they often have no formal healthcare training. This leads to mistakes in dosage, timing, or missing doses altogether. Additionally, language barriers pose serious risks as most medical instructions are in English, which some caregivers struggle to understand. This might lead them to misread labels which can result in health complications for the elderly.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38359401a91_2_31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38359401a91_2_31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The last root cause of medical non-adherence is the inability of the elderly to self-manage their medication. Seniors who manage their own medication often face both physical and cognitive challenges.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a:extLst>
            <a:ext uri="{FF2B5EF4-FFF2-40B4-BE49-F238E27FC236}">
              <a16:creationId xmlns:a16="http://schemas.microsoft.com/office/drawing/2014/main" id="{E2852621-79D7-4F3D-53B9-0E69D479A067}"/>
            </a:ext>
          </a:extLst>
        </p:cNvPr>
        <p:cNvGrpSpPr/>
        <p:nvPr/>
      </p:nvGrpSpPr>
      <p:grpSpPr>
        <a:xfrm>
          <a:off x="0" y="0"/>
          <a:ext cx="0" cy="0"/>
          <a:chOff x="0" y="0"/>
          <a:chExt cx="0" cy="0"/>
        </a:xfrm>
      </p:grpSpPr>
      <p:sp>
        <p:nvSpPr>
          <p:cNvPr id="1448" name="Google Shape;1448;g38359401a91_2_131:notes">
            <a:extLst>
              <a:ext uri="{FF2B5EF4-FFF2-40B4-BE49-F238E27FC236}">
                <a16:creationId xmlns:a16="http://schemas.microsoft.com/office/drawing/2014/main" id="{6B6E04F4-7D1D-80AD-0908-733FD2A61676}"/>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38359401a91_2_131:notes">
            <a:extLst>
              <a:ext uri="{FF2B5EF4-FFF2-40B4-BE49-F238E27FC236}">
                <a16:creationId xmlns:a16="http://schemas.microsoft.com/office/drawing/2014/main" id="{65FDF97E-257D-9CA8-BCDF-D871E9D9BCE6}"/>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Our survey revealed that elderly patients experience multiple difficulties, such as forgetfulness or memory loss, trouble reading instructions or labels, and problems swallowing pills.</a:t>
            </a:r>
            <a:endParaRPr lang="en-US" b="0">
              <a:effectLst/>
            </a:endParaRPr>
          </a:p>
        </p:txBody>
      </p:sp>
    </p:spTree>
    <p:extLst>
      <p:ext uri="{BB962C8B-B14F-4D97-AF65-F5344CB8AC3E}">
        <p14:creationId xmlns:p14="http://schemas.microsoft.com/office/powerpoint/2010/main" val="2763823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a:extLst>
            <a:ext uri="{FF2B5EF4-FFF2-40B4-BE49-F238E27FC236}">
              <a16:creationId xmlns:a16="http://schemas.microsoft.com/office/drawing/2014/main" id="{7048D719-82CB-6EF6-36B8-3CC4E20A7FEB}"/>
            </a:ext>
          </a:extLst>
        </p:cNvPr>
        <p:cNvGrpSpPr/>
        <p:nvPr/>
      </p:nvGrpSpPr>
      <p:grpSpPr>
        <a:xfrm>
          <a:off x="0" y="0"/>
          <a:ext cx="0" cy="0"/>
          <a:chOff x="0" y="0"/>
          <a:chExt cx="0" cy="0"/>
        </a:xfrm>
      </p:grpSpPr>
      <p:sp>
        <p:nvSpPr>
          <p:cNvPr id="1461" name="Google Shape;1461;g38359401a91_2_161:notes">
            <a:extLst>
              <a:ext uri="{FF2B5EF4-FFF2-40B4-BE49-F238E27FC236}">
                <a16:creationId xmlns:a16="http://schemas.microsoft.com/office/drawing/2014/main" id="{1A705968-0EA5-0059-8D7C-CFDE8B6DD24B}"/>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2" name="Google Shape;1462;g38359401a91_2_161:notes">
            <a:extLst>
              <a:ext uri="{FF2B5EF4-FFF2-40B4-BE49-F238E27FC236}">
                <a16:creationId xmlns:a16="http://schemas.microsoft.com/office/drawing/2014/main" id="{BD297B83-BC8C-4AD2-C630-CEF3CD715A36}"/>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While some elderly patients rarely forget, a significant proportion forget to take their medication on time either sometimes or very often.</a:t>
            </a:r>
            <a:endParaRPr/>
          </a:p>
        </p:txBody>
      </p:sp>
    </p:spTree>
    <p:extLst>
      <p:ext uri="{BB962C8B-B14F-4D97-AF65-F5344CB8AC3E}">
        <p14:creationId xmlns:p14="http://schemas.microsoft.com/office/powerpoint/2010/main" val="749866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indent="0" rtl="0">
              <a:buNone/>
            </a:pPr>
            <a:r>
              <a:rPr lang="en-US" sz="1100" b="0" i="0" u="none" strike="noStrike" cap="none">
                <a:solidFill>
                  <a:srgbClr val="000000"/>
                </a:solidFill>
                <a:effectLst/>
                <a:latin typeface="Arial"/>
                <a:ea typeface="Arial"/>
                <a:cs typeface="Arial"/>
                <a:sym typeface="Arial"/>
              </a:rPr>
              <a:t>With limited health literacy, many elderly individuals may also struggle to understand the importance of sticking to their medication schedule or the consequences of skipping doses. Altogether, these physical, cognitive, and educational barriers play a critical role in medical non-adherence among the elderly.</a:t>
            </a:r>
            <a:endParaRPr lang="en-US" b="0">
              <a:effectLst/>
            </a:endParaRPr>
          </a:p>
        </p:txBody>
      </p:sp>
    </p:spTree>
    <p:extLst>
      <p:ext uri="{BB962C8B-B14F-4D97-AF65-F5344CB8AC3E}">
        <p14:creationId xmlns:p14="http://schemas.microsoft.com/office/powerpoint/2010/main" val="2296668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indent="0" rtl="0">
              <a:buNone/>
            </a:pPr>
            <a:r>
              <a:rPr lang="en-US" sz="1100" b="0" i="0" u="none" strike="noStrike" cap="none">
                <a:solidFill>
                  <a:srgbClr val="000000"/>
                </a:solidFill>
                <a:effectLst/>
                <a:latin typeface="Arial"/>
                <a:ea typeface="Arial"/>
                <a:cs typeface="Arial"/>
                <a:sym typeface="Arial"/>
              </a:rPr>
              <a:t>When these effects are not addressed by healthcare providers, the elderly may stop taking their medication without seeking medical advice. </a:t>
            </a:r>
            <a:endParaRPr lang="en-US" b="0">
              <a:effectLst/>
            </a:endParaRPr>
          </a:p>
          <a:p>
            <a:pPr marL="158750" indent="0">
              <a:buNone/>
            </a:pPr>
            <a:endParaRPr lang="en-GB"/>
          </a:p>
        </p:txBody>
      </p:sp>
    </p:spTree>
    <p:extLst>
      <p:ext uri="{BB962C8B-B14F-4D97-AF65-F5344CB8AC3E}">
        <p14:creationId xmlns:p14="http://schemas.microsoft.com/office/powerpoint/2010/main" val="572453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38359401a91_1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38359401a91_1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I will now pass the time over to Lucien who will be discussing the choice of our target audience and the current measures that have been implemented in Singapore</a:t>
            </a:r>
            <a:endParaRPr lang="en-US" b="0">
              <a:effectLst/>
            </a:endParaRPr>
          </a:p>
          <a:p>
            <a:pPr marL="158750" indent="0" rtl="0">
              <a:buNone/>
            </a:pPr>
            <a:endParaRPr lang="en-US" sz="1100" b="0" i="0" u="none" strike="noStrike" cap="none">
              <a:solidFill>
                <a:srgbClr val="000000"/>
              </a:solidFill>
              <a:effectLst/>
              <a:latin typeface="Arial"/>
              <a:ea typeface="Arial"/>
              <a:cs typeface="Arial"/>
              <a:sym typeface="Arial"/>
            </a:endParaRPr>
          </a:p>
          <a:p>
            <a:pPr marL="158750" indent="0" rtl="0">
              <a:buNone/>
            </a:pPr>
            <a:r>
              <a:rPr lang="en-US" sz="1100" b="0" i="0" u="none" strike="noStrike" cap="none">
                <a:solidFill>
                  <a:srgbClr val="000000"/>
                </a:solidFill>
                <a:effectLst/>
                <a:latin typeface="Arial"/>
                <a:ea typeface="Arial"/>
                <a:cs typeface="Arial"/>
                <a:sym typeface="Arial"/>
              </a:rPr>
              <a:t>Lucien please.</a:t>
            </a:r>
            <a:endParaRPr lang="en-US" b="0">
              <a:effectLs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e7c531ed79_1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e7c531ed79_1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Our presentation today will follow this format. Firstly, I will share with you the severity and root causes of the issue. Lucien will then speak about our target audience, and the current measures that have been put in place in Singapore. This will be followed by Nithy who will present to you our group’s proposal. And lastly, Ernest will be sharing our project’s overall evaluation.</a:t>
            </a:r>
            <a:br>
              <a:rPr lang="en-US"/>
            </a:b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a:extLst>
            <a:ext uri="{FF2B5EF4-FFF2-40B4-BE49-F238E27FC236}">
              <a16:creationId xmlns:a16="http://schemas.microsoft.com/office/drawing/2014/main" id="{DE13AC39-2035-D07F-F242-7A6F8806372C}"/>
            </a:ext>
          </a:extLst>
        </p:cNvPr>
        <p:cNvGrpSpPr/>
        <p:nvPr/>
      </p:nvGrpSpPr>
      <p:grpSpPr>
        <a:xfrm>
          <a:off x="0" y="0"/>
          <a:ext cx="0" cy="0"/>
          <a:chOff x="0" y="0"/>
          <a:chExt cx="0" cy="0"/>
        </a:xfrm>
      </p:grpSpPr>
      <p:sp>
        <p:nvSpPr>
          <p:cNvPr id="1838" name="Google Shape;1838;g38359401a91_1_538:notes">
            <a:extLst>
              <a:ext uri="{FF2B5EF4-FFF2-40B4-BE49-F238E27FC236}">
                <a16:creationId xmlns:a16="http://schemas.microsoft.com/office/drawing/2014/main" id="{E5329DD1-B952-3C85-201E-B6D7A1D74595}"/>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9" name="Google Shape;1839;g38359401a91_1_538:notes">
            <a:extLst>
              <a:ext uri="{FF2B5EF4-FFF2-40B4-BE49-F238E27FC236}">
                <a16:creationId xmlns:a16="http://schemas.microsoft.com/office/drawing/2014/main" id="{EAA658D5-05DA-D68C-68BE-D17F3D0396E2}"/>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Thank you, Catherine. </a:t>
            </a:r>
          </a:p>
          <a:p>
            <a:pPr rtl="0"/>
            <a:endParaRPr lang="en-US" sz="1100" b="0" i="0" u="none" strike="noStrike" cap="none">
              <a:solidFill>
                <a:srgbClr val="000000"/>
              </a:solidFill>
              <a:effectLst/>
              <a:latin typeface="Arial"/>
              <a:ea typeface="Arial"/>
              <a:cs typeface="Arial"/>
              <a:sym typeface="Arial"/>
            </a:endParaRPr>
          </a:p>
          <a:p>
            <a:pPr marL="158750" indent="0" rtl="0">
              <a:buNone/>
            </a:pPr>
            <a:r>
              <a:rPr lang="en-US" sz="1100" b="0" i="0" u="none" strike="noStrike" cap="none">
                <a:solidFill>
                  <a:srgbClr val="000000"/>
                </a:solidFill>
                <a:effectLst/>
                <a:latin typeface="Arial"/>
                <a:ea typeface="Arial"/>
                <a:cs typeface="Arial"/>
                <a:sym typeface="Arial"/>
              </a:rPr>
              <a:t>Good morning assessors. I am Lucien.</a:t>
            </a:r>
            <a:br>
              <a:rPr lang="en-US" b="0">
                <a:effectLst/>
              </a:rPr>
            </a:br>
            <a:r>
              <a:rPr lang="en-US" sz="1100" b="0" i="0" u="none" strike="noStrike" cap="none">
                <a:solidFill>
                  <a:srgbClr val="000000"/>
                </a:solidFill>
                <a:effectLst/>
                <a:latin typeface="Arial"/>
                <a:ea typeface="Arial"/>
                <a:cs typeface="Arial"/>
                <a:sym typeface="Arial"/>
              </a:rPr>
              <a:t>As the second speaker, I will be discussing the choice of our target audience. In addition, I will also be discussing the current measures adopted to address the issue of medication non-adherence among the </a:t>
            </a:r>
            <a:r>
              <a:rPr lang="en-US" sz="1100" b="0" i="0" u="none" strike="noStrike" cap="none" err="1">
                <a:solidFill>
                  <a:srgbClr val="000000"/>
                </a:solidFill>
                <a:effectLst/>
                <a:latin typeface="Arial"/>
                <a:ea typeface="Arial"/>
                <a:cs typeface="Arial"/>
                <a:sym typeface="Arial"/>
              </a:rPr>
              <a:t>elderly,as</a:t>
            </a:r>
            <a:r>
              <a:rPr lang="en-US" sz="1100" b="0" i="0" u="none" strike="noStrike" cap="none">
                <a:solidFill>
                  <a:srgbClr val="000000"/>
                </a:solidFill>
                <a:effectLst/>
                <a:latin typeface="Arial"/>
                <a:ea typeface="Arial"/>
                <a:cs typeface="Arial"/>
                <a:sym typeface="Arial"/>
              </a:rPr>
              <a:t> well as what more can be done to fill the gap left by the current measures.</a:t>
            </a:r>
            <a:br>
              <a:rPr lang="en-US"/>
            </a:br>
            <a:endParaRPr lang="en-US"/>
          </a:p>
        </p:txBody>
      </p:sp>
    </p:spTree>
    <p:extLst>
      <p:ext uri="{BB962C8B-B14F-4D97-AF65-F5344CB8AC3E}">
        <p14:creationId xmlns:p14="http://schemas.microsoft.com/office/powerpoint/2010/main" val="3903100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ga9aada73cc_0_3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9" name="Google Shape;1539;ga9aada73cc_0_3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a:solidFill>
                  <a:srgbClr val="000000"/>
                </a:solidFill>
                <a:effectLst/>
                <a:latin typeface="Arial"/>
                <a:ea typeface="Arial"/>
                <a:cs typeface="Arial"/>
                <a:sym typeface="Arial"/>
              </a:rPr>
              <a:t>Let me start with who we are focusing on. Our target audience are senior citizens aged 65 and above.</a:t>
            </a:r>
          </a:p>
          <a:p>
            <a:pPr marL="158750" indent="0">
              <a:buNone/>
            </a:pPr>
            <a:endParaRPr lang="en-US" sz="1100" b="0" i="0" u="none" strike="noStrike" cap="none">
              <a:solidFill>
                <a:srgbClr val="000000"/>
              </a:solidFill>
              <a:effectLst/>
              <a:latin typeface="Arial"/>
              <a:ea typeface="Arial"/>
              <a:cs typeface="Arial"/>
              <a:sym typeface="Arial"/>
            </a:endParaRPr>
          </a:p>
          <a:p>
            <a:pPr marL="158750" indent="0">
              <a:buNone/>
            </a:pPr>
            <a:endParaRPr lang="en-US" sz="1100" b="0" i="0" u="none" strike="noStrike" cap="none">
              <a:solidFill>
                <a:srgbClr val="000000"/>
              </a:solidFill>
              <a:effectLst/>
              <a:latin typeface="Arial"/>
              <a:ea typeface="Arial"/>
              <a:cs typeface="Arial"/>
              <a:sym typeface="Arial"/>
            </a:endParaRPr>
          </a:p>
          <a:p>
            <a:pPr marL="158750" indent="0">
              <a:buNone/>
            </a:pPr>
            <a:r>
              <a:rPr lang="en-US" sz="1100" b="0" i="0" u="none" strike="noStrike" cap="none">
                <a:solidFill>
                  <a:srgbClr val="000000"/>
                </a:solidFill>
                <a:effectLst/>
                <a:latin typeface="Arial"/>
                <a:ea typeface="Arial"/>
                <a:cs typeface="Arial"/>
                <a:sym typeface="Arial"/>
              </a:rPr>
              <a:t>Why, you might ask? This group of people are vulnerable to the effects of medication non-adherence, as shown in the next 2 slides,</a:t>
            </a:r>
            <a:endParaRPr lang="en-US" b="0">
              <a:effectLst/>
            </a:endParaRPr>
          </a:p>
          <a:p>
            <a:pPr marL="158750" indent="0">
              <a:buNone/>
            </a:pPr>
            <a:endParaRPr lang="en-SG"/>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g385f6c52811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5" name="Google Shape;1545;g385f6c52811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depicting confusion before taking the medication,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Google Shape;1548;g385f6c52811_0_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9" name="Google Shape;1549;g385f6c52811_0_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and unexpected side effects such as headaches after taking wrong medication.</a:t>
            </a:r>
          </a:p>
          <a:p>
            <a:pPr marL="158750" indent="0" rtl="0">
              <a:buNone/>
            </a:pPr>
            <a:endParaRPr lang="en-US" sz="1100" b="0" i="0" u="none" strike="noStrike" cap="none">
              <a:solidFill>
                <a:srgbClr val="000000"/>
              </a:solidFill>
              <a:effectLst/>
              <a:latin typeface="Arial"/>
              <a:ea typeface="Arial"/>
              <a:cs typeface="Arial"/>
              <a:sym typeface="Arial"/>
            </a:endParaRPr>
          </a:p>
          <a:p>
            <a:pPr marL="158750" indent="0" rtl="0">
              <a:buNone/>
            </a:pPr>
            <a:r>
              <a:rPr lang="en-US" sz="1100" b="0" i="0" u="none" strike="noStrike" cap="none">
                <a:solidFill>
                  <a:srgbClr val="000000"/>
                </a:solidFill>
                <a:effectLst/>
                <a:latin typeface="Arial"/>
                <a:ea typeface="Arial"/>
                <a:cs typeface="Arial"/>
                <a:sym typeface="Arial"/>
              </a:rPr>
              <a:t>As mentioned by Catherine earlier,  a significant proportion of the elderly forget to take their medication on time either sometimes or even very often.  </a:t>
            </a:r>
            <a:endParaRPr lang="en-US" b="0">
              <a:effectLst/>
            </a:endParaRPr>
          </a:p>
          <a:p>
            <a:pPr marL="158750" indent="0">
              <a:buNone/>
            </a:pPr>
            <a:br>
              <a:rPr lang="en-US" b="0">
                <a:effectLst/>
              </a:rPr>
            </a:br>
            <a:r>
              <a:rPr lang="en-US" sz="1100" b="0" i="0" u="none" strike="noStrike" cap="none">
                <a:solidFill>
                  <a:srgbClr val="000000"/>
                </a:solidFill>
                <a:effectLst/>
                <a:latin typeface="Arial"/>
                <a:ea typeface="Arial"/>
                <a:cs typeface="Arial"/>
                <a:sym typeface="Arial"/>
              </a:rPr>
              <a:t>(audience engagement - Nithy asks Lucien "How serious can that be?"</a:t>
            </a:r>
            <a:br>
              <a:rPr lang="en-US" b="0">
                <a:effectLst/>
              </a:rPr>
            </a:br>
            <a:endParaRPr lang="en-US" b="0">
              <a:effectLst/>
            </a:endParaRPr>
          </a:p>
          <a:p>
            <a:pPr marL="158750" indent="0">
              <a:buNone/>
            </a:pPr>
            <a:r>
              <a:rPr lang="en-US" sz="1100" b="0" i="0" u="none" strike="noStrike" cap="none">
                <a:solidFill>
                  <a:srgbClr val="000000"/>
                </a:solidFill>
                <a:effectLst/>
                <a:latin typeface="Arial"/>
                <a:ea typeface="Arial"/>
                <a:cs typeface="Arial"/>
                <a:sym typeface="Arial"/>
              </a:rPr>
              <a:t>Fair question! That is indeed a concern but how serious can forgetting a few pills be? (pause) When we are talking about daily prescriptions to manage chronic and acute health conditions,  </a:t>
            </a:r>
            <a:endParaRPr lang="en-US" b="0">
              <a:effectLst/>
            </a:endParaRPr>
          </a:p>
          <a:p>
            <a:pPr marL="158750" indent="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g385f6c52811_0_1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3" name="Google Shape;1553;g385f6c52811_0_1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every single missed or mistaken dose can have real and life-threatening consequences!</a:t>
            </a:r>
            <a:br>
              <a:rPr lang="en-US"/>
            </a:br>
            <a:endParaRPr lang="en-SG"/>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g38359401a91_1_19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9" name="Google Shape;1559;g38359401a91_1_19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Now, let us take a look at what has been done in Singapore to address the issue.</a:t>
            </a:r>
            <a:endParaRPr lang="en-US" b="0">
              <a:effectLst/>
            </a:endParaRPr>
          </a:p>
          <a:p>
            <a:pPr marL="158750" indent="0">
              <a:buNone/>
            </a:pPr>
            <a:br>
              <a:rPr lang="en-US" b="0">
                <a:effectLst/>
              </a:rPr>
            </a:br>
            <a:endParaRPr lang="en-US" b="0">
              <a:effectLst/>
            </a:endParaRPr>
          </a:p>
          <a:p>
            <a:pPr marL="158750" indent="0">
              <a:buNone/>
            </a:pPr>
            <a:r>
              <a:rPr lang="en-US" sz="1100" b="0" i="0" u="none" strike="noStrike" cap="none">
                <a:solidFill>
                  <a:srgbClr val="000000"/>
                </a:solidFill>
                <a:effectLst/>
                <a:latin typeface="Arial"/>
                <a:ea typeface="Arial"/>
                <a:cs typeface="Arial"/>
                <a:sym typeface="Arial"/>
              </a:rPr>
              <a:t>One notable initiative is the  </a:t>
            </a:r>
            <a:r>
              <a:rPr lang="en-US" sz="1100" b="0" i="0" u="none" strike="noStrike" cap="none" err="1">
                <a:solidFill>
                  <a:srgbClr val="000000"/>
                </a:solidFill>
                <a:effectLst/>
                <a:latin typeface="Arial"/>
                <a:ea typeface="Arial"/>
                <a:cs typeface="Arial"/>
                <a:sym typeface="Arial"/>
              </a:rPr>
              <a:t>ConviDose</a:t>
            </a:r>
            <a:r>
              <a:rPr lang="en-US" sz="1100" b="0" i="0" u="none" strike="noStrike" cap="none">
                <a:solidFill>
                  <a:srgbClr val="000000"/>
                </a:solidFill>
                <a:effectLst/>
                <a:latin typeface="Arial"/>
                <a:ea typeface="Arial"/>
                <a:cs typeface="Arial"/>
                <a:sym typeface="Arial"/>
              </a:rPr>
              <a:t> service, introduced by the National Health Group Pharmacy. </a:t>
            </a:r>
          </a:p>
          <a:p>
            <a:pPr marL="158750" indent="0">
              <a:buNone/>
            </a:pPr>
            <a:endParaRPr lang="en-US" sz="1100" b="0" i="0" u="none" strike="noStrike" cap="none">
              <a:solidFill>
                <a:srgbClr val="000000"/>
              </a:solidFill>
              <a:effectLst/>
              <a:latin typeface="Arial"/>
              <a:ea typeface="Arial"/>
              <a:cs typeface="Arial"/>
              <a:sym typeface="Arial"/>
            </a:endParaRPr>
          </a:p>
          <a:p>
            <a:pPr marL="158750" indent="0">
              <a:buNone/>
            </a:pPr>
            <a:r>
              <a:rPr lang="en-US" sz="1100" b="0" i="0" u="none" strike="noStrike" cap="none">
                <a:solidFill>
                  <a:srgbClr val="000000"/>
                </a:solidFill>
                <a:effectLst/>
                <a:latin typeface="Arial"/>
                <a:ea typeface="Arial"/>
                <a:cs typeface="Arial"/>
                <a:sym typeface="Arial"/>
              </a:rPr>
              <a:t>With </a:t>
            </a:r>
            <a:r>
              <a:rPr lang="en-US" sz="1100" b="0" i="0" u="none" strike="noStrike" cap="none" err="1">
                <a:solidFill>
                  <a:srgbClr val="000000"/>
                </a:solidFill>
                <a:effectLst/>
                <a:latin typeface="Arial"/>
                <a:ea typeface="Arial"/>
                <a:cs typeface="Arial"/>
                <a:sym typeface="Arial"/>
              </a:rPr>
              <a:t>Convidose</a:t>
            </a:r>
            <a:r>
              <a:rPr lang="en-US" sz="1100" b="0" i="0" u="none" strike="noStrike" cap="none">
                <a:solidFill>
                  <a:srgbClr val="000000"/>
                </a:solidFill>
                <a:effectLst/>
                <a:latin typeface="Arial"/>
                <a:ea typeface="Arial"/>
                <a:cs typeface="Arial"/>
                <a:sym typeface="Arial"/>
              </a:rPr>
              <a:t>, medications are pre-packed according to time taken and specific dosage,  as shown by the sample on the slide.</a:t>
            </a:r>
            <a:endParaRPr lang="en-US" b="0">
              <a:effectLs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3893d827906_1_6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3" name="Google Shape;1573;g3893d827906_1_6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err="1">
                <a:solidFill>
                  <a:srgbClr val="000000"/>
                </a:solidFill>
                <a:effectLst/>
                <a:latin typeface="Arial"/>
                <a:ea typeface="Arial"/>
                <a:cs typeface="Arial"/>
                <a:sym typeface="Arial"/>
              </a:rPr>
              <a:t>ConviDose</a:t>
            </a:r>
            <a:r>
              <a:rPr lang="en-US" sz="1100" b="0" i="0" u="none" strike="noStrike" cap="none">
                <a:solidFill>
                  <a:srgbClr val="000000"/>
                </a:solidFill>
                <a:effectLst/>
                <a:latin typeface="Arial"/>
                <a:ea typeface="Arial"/>
                <a:cs typeface="Arial"/>
                <a:sym typeface="Arial"/>
              </a:rPr>
              <a:t> aims to simplify what can often be a confusing or error-prone process. </a:t>
            </a:r>
          </a:p>
          <a:p>
            <a:pPr marL="158750" indent="0" rtl="0">
              <a:buNone/>
            </a:pPr>
            <a:endParaRPr lang="en-US" sz="1100" b="0" i="0" u="none" strike="noStrike" cap="none">
              <a:solidFill>
                <a:srgbClr val="000000"/>
              </a:solidFill>
              <a:effectLst/>
              <a:latin typeface="Arial"/>
              <a:ea typeface="Arial"/>
              <a:cs typeface="Arial"/>
              <a:sym typeface="Arial"/>
            </a:endParaRPr>
          </a:p>
          <a:p>
            <a:pPr marL="158750" indent="0" rtl="0">
              <a:buNone/>
            </a:pPr>
            <a:r>
              <a:rPr lang="en-US" sz="1100" b="0" i="0" u="none" strike="noStrike" cap="none">
                <a:solidFill>
                  <a:srgbClr val="000000"/>
                </a:solidFill>
                <a:effectLst/>
                <a:latin typeface="Arial"/>
                <a:ea typeface="Arial"/>
                <a:cs typeface="Arial"/>
                <a:sym typeface="Arial"/>
              </a:rPr>
              <a:t>With </a:t>
            </a:r>
            <a:r>
              <a:rPr lang="en-US" sz="1100" b="0" i="0" u="none" strike="noStrike" cap="none" err="1">
                <a:solidFill>
                  <a:srgbClr val="000000"/>
                </a:solidFill>
                <a:effectLst/>
                <a:latin typeface="Arial"/>
                <a:ea typeface="Arial"/>
                <a:cs typeface="Arial"/>
                <a:sym typeface="Arial"/>
              </a:rPr>
              <a:t>Convidose</a:t>
            </a:r>
            <a:r>
              <a:rPr lang="en-US" sz="1100" b="0" i="0" u="none" strike="noStrike" cap="none">
                <a:solidFill>
                  <a:srgbClr val="000000"/>
                </a:solidFill>
                <a:effectLst/>
                <a:latin typeface="Arial"/>
                <a:ea typeface="Arial"/>
                <a:cs typeface="Arial"/>
                <a:sym typeface="Arial"/>
              </a:rPr>
              <a:t>, patients no longer have to sort through multiple pill bottles. </a:t>
            </a:r>
          </a:p>
          <a:p>
            <a:pPr marL="158750" indent="0" rtl="0">
              <a:buNone/>
            </a:pPr>
            <a:endParaRPr lang="en-US" sz="1100" b="0" i="0" u="none" strike="noStrike" cap="none">
              <a:solidFill>
                <a:srgbClr val="000000"/>
              </a:solidFill>
              <a:effectLst/>
              <a:latin typeface="Arial"/>
              <a:ea typeface="Arial"/>
              <a:cs typeface="Arial"/>
              <a:sym typeface="Arial"/>
            </a:endParaRPr>
          </a:p>
          <a:p>
            <a:pPr marL="158750" indent="0" rtl="0">
              <a:buNone/>
            </a:pPr>
            <a:r>
              <a:rPr lang="en-US" sz="1100" b="0" i="0" u="none" strike="noStrike" cap="none">
                <a:solidFill>
                  <a:srgbClr val="000000"/>
                </a:solidFill>
                <a:effectLst/>
                <a:latin typeface="Arial"/>
                <a:ea typeface="Arial"/>
                <a:cs typeface="Arial"/>
                <a:sym typeface="Arial"/>
              </a:rPr>
              <a:t>Everything is </a:t>
            </a:r>
            <a:r>
              <a:rPr lang="en-US" sz="1100" b="0" i="0" u="none" strike="noStrike" cap="none" err="1">
                <a:solidFill>
                  <a:srgbClr val="000000"/>
                </a:solidFill>
                <a:effectLst/>
                <a:latin typeface="Arial"/>
                <a:ea typeface="Arial"/>
                <a:cs typeface="Arial"/>
                <a:sym typeface="Arial"/>
              </a:rPr>
              <a:t>organised</a:t>
            </a:r>
            <a:r>
              <a:rPr lang="en-US" sz="1100" b="0" i="0" u="none" strike="noStrike" cap="none">
                <a:solidFill>
                  <a:srgbClr val="000000"/>
                </a:solidFill>
                <a:effectLst/>
                <a:latin typeface="Arial"/>
                <a:ea typeface="Arial"/>
                <a:cs typeface="Arial"/>
                <a:sym typeface="Arial"/>
              </a:rPr>
              <a:t> for them, easy to store and ready for use.</a:t>
            </a:r>
            <a:br>
              <a:rPr lang="en-US"/>
            </a:b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3893d827906_3_2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3893d827906_3_2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While these </a:t>
            </a:r>
            <a:r>
              <a:rPr lang="en-US" sz="1100" b="0" i="0" u="none" strike="noStrike" cap="none" err="1">
                <a:solidFill>
                  <a:srgbClr val="000000"/>
                </a:solidFill>
                <a:effectLst/>
                <a:latin typeface="Arial"/>
                <a:ea typeface="Arial"/>
                <a:cs typeface="Arial"/>
                <a:sym typeface="Arial"/>
              </a:rPr>
              <a:t>ConviDose</a:t>
            </a:r>
            <a:r>
              <a:rPr lang="en-US" sz="1100" b="0" i="0" u="none" strike="noStrike" cap="none">
                <a:solidFill>
                  <a:srgbClr val="000000"/>
                </a:solidFill>
                <a:effectLst/>
                <a:latin typeface="Arial"/>
                <a:ea typeface="Arial"/>
                <a:cs typeface="Arial"/>
                <a:sym typeface="Arial"/>
              </a:rPr>
              <a:t> sachets offer convenience and clarity , it also presents new challenges. </a:t>
            </a:r>
          </a:p>
          <a:p>
            <a:pPr marL="0" lvl="0" indent="0" algn="l" rtl="0">
              <a:spcBef>
                <a:spcPts val="0"/>
              </a:spcBef>
              <a:spcAft>
                <a:spcPts val="0"/>
              </a:spcAft>
              <a:buNone/>
            </a:pPr>
            <a:endParaRPr lang="en-US" sz="1100" b="0" i="0" u="none" strike="noStrike" cap="none">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Similarly-dosed sachets may be mistaken for one another, especially if multiple time slots are involved.</a:t>
            </a:r>
          </a:p>
          <a:p>
            <a:pPr marL="0" lvl="0" indent="0" algn="l" rtl="0">
              <a:spcBef>
                <a:spcPts val="0"/>
              </a:spcBef>
              <a:spcAft>
                <a:spcPts val="0"/>
              </a:spcAft>
              <a:buNone/>
            </a:pPr>
            <a:endParaRPr lang="en-US" sz="1100" b="0" i="0" u="none" strike="noStrike" cap="none">
              <a:solidFill>
                <a:srgbClr val="000000"/>
              </a:solidFill>
              <a:effectLst/>
              <a:latin typeface="Arial"/>
              <a:cs typeface="Arial"/>
              <a:sym typeface="Arial"/>
            </a:endParaRPr>
          </a:p>
          <a:p>
            <a:pPr marL="158750" indent="0" rtl="0">
              <a:buNone/>
            </a:pPr>
            <a:r>
              <a:rPr lang="en-US" sz="1100" b="0" i="0" u="none" strike="noStrike" cap="none">
                <a:solidFill>
                  <a:srgbClr val="000000"/>
                </a:solidFill>
                <a:effectLst/>
                <a:latin typeface="Arial"/>
                <a:ea typeface="Arial"/>
                <a:cs typeface="Arial"/>
                <a:sym typeface="Arial"/>
              </a:rPr>
              <a:t>In addition, patients with poor eyesight might not be able to read the fine print, or differentiate between packets, ending up relying on the </a:t>
            </a:r>
            <a:r>
              <a:rPr lang="en-US" sz="1100" b="0" i="0" u="none" strike="noStrike" cap="none" err="1">
                <a:solidFill>
                  <a:srgbClr val="000000"/>
                </a:solidFill>
                <a:effectLst/>
                <a:latin typeface="Arial"/>
                <a:ea typeface="Arial"/>
                <a:cs typeface="Arial"/>
                <a:sym typeface="Arial"/>
              </a:rPr>
              <a:t>colour</a:t>
            </a:r>
            <a:r>
              <a:rPr lang="en-US" sz="1100" b="0" i="0" u="none" strike="noStrike" cap="none">
                <a:solidFill>
                  <a:srgbClr val="000000"/>
                </a:solidFill>
                <a:effectLst/>
                <a:latin typeface="Arial"/>
                <a:ea typeface="Arial"/>
                <a:cs typeface="Arial"/>
                <a:sym typeface="Arial"/>
              </a:rPr>
              <a:t> of the medicines and other vague features which could become a serious problem.</a:t>
            </a:r>
            <a:br>
              <a:rPr lang="en-US"/>
            </a:br>
            <a:endParaRPr lang="en-US"/>
          </a:p>
          <a:p>
            <a:pPr marL="158750" indent="0" rtl="0">
              <a:buNone/>
            </a:pPr>
            <a:r>
              <a:rPr lang="en-US" sz="1100" b="0" i="0" u="none" strike="noStrike" cap="none">
                <a:solidFill>
                  <a:srgbClr val="000000"/>
                </a:solidFill>
                <a:effectLst/>
                <a:latin typeface="Arial"/>
                <a:ea typeface="Arial"/>
                <a:cs typeface="Arial"/>
                <a:sym typeface="Arial"/>
              </a:rPr>
              <a:t>Another factor to consider is forgetfulness. </a:t>
            </a:r>
          </a:p>
          <a:p>
            <a:pPr marL="158750" indent="0" rtl="0">
              <a:buNone/>
            </a:pPr>
            <a:endParaRPr lang="en-US" sz="1100" b="0" i="0" u="none" strike="noStrike" cap="none">
              <a:solidFill>
                <a:srgbClr val="000000"/>
              </a:solidFill>
              <a:effectLst/>
              <a:latin typeface="Arial"/>
              <a:ea typeface="Arial"/>
              <a:cs typeface="Arial"/>
              <a:sym typeface="Arial"/>
            </a:endParaRPr>
          </a:p>
          <a:p>
            <a:pPr marL="158750" indent="0" rtl="0">
              <a:buNone/>
            </a:pPr>
            <a:r>
              <a:rPr lang="en-US" sz="1100" b="0" i="0" u="none" strike="noStrike" cap="none">
                <a:solidFill>
                  <a:srgbClr val="000000"/>
                </a:solidFill>
                <a:effectLst/>
                <a:latin typeface="Arial"/>
                <a:ea typeface="Arial"/>
                <a:cs typeface="Arial"/>
                <a:sym typeface="Arial"/>
              </a:rPr>
              <a:t>While </a:t>
            </a:r>
            <a:r>
              <a:rPr lang="en-US" sz="1100" b="0" i="0" u="none" strike="noStrike" cap="none" err="1">
                <a:solidFill>
                  <a:srgbClr val="000000"/>
                </a:solidFill>
                <a:effectLst/>
                <a:latin typeface="Arial"/>
                <a:ea typeface="Arial"/>
                <a:cs typeface="Arial"/>
                <a:sym typeface="Arial"/>
              </a:rPr>
              <a:t>Convidose</a:t>
            </a:r>
            <a:r>
              <a:rPr lang="en-US" sz="1100" b="0" i="0" u="none" strike="noStrike" cap="none">
                <a:solidFill>
                  <a:srgbClr val="000000"/>
                </a:solidFill>
                <a:effectLst/>
                <a:latin typeface="Arial"/>
                <a:ea typeface="Arial"/>
                <a:cs typeface="Arial"/>
                <a:sym typeface="Arial"/>
              </a:rPr>
              <a:t> helps to </a:t>
            </a:r>
            <a:r>
              <a:rPr lang="en-US" sz="1100" b="0" i="0" u="none" strike="noStrike" cap="none" err="1">
                <a:solidFill>
                  <a:srgbClr val="000000"/>
                </a:solidFill>
                <a:effectLst/>
                <a:latin typeface="Arial"/>
                <a:ea typeface="Arial"/>
                <a:cs typeface="Arial"/>
                <a:sym typeface="Arial"/>
              </a:rPr>
              <a:t>organise</a:t>
            </a:r>
            <a:r>
              <a:rPr lang="en-US" sz="1100" b="0" i="0" u="none" strike="noStrike" cap="none">
                <a:solidFill>
                  <a:srgbClr val="000000"/>
                </a:solidFill>
                <a:effectLst/>
                <a:latin typeface="Arial"/>
                <a:ea typeface="Arial"/>
                <a:cs typeface="Arial"/>
                <a:sym typeface="Arial"/>
              </a:rPr>
              <a:t> the medication, it does not necessarily remind them to take it. </a:t>
            </a:r>
          </a:p>
          <a:p>
            <a:pPr marL="158750" indent="0" rtl="0">
              <a:buNone/>
            </a:pPr>
            <a:endParaRPr lang="en-US" sz="1100" b="0" i="0" u="none" strike="noStrike" cap="none">
              <a:solidFill>
                <a:srgbClr val="000000"/>
              </a:solidFill>
              <a:effectLst/>
              <a:latin typeface="Arial"/>
              <a:ea typeface="Arial"/>
              <a:cs typeface="Arial"/>
              <a:sym typeface="Arial"/>
            </a:endParaRPr>
          </a:p>
          <a:p>
            <a:pPr marL="158750" indent="0" rtl="0">
              <a:buNone/>
            </a:pPr>
            <a:r>
              <a:rPr lang="en-US" sz="1100" b="0" i="0" u="none" strike="noStrike" cap="none">
                <a:solidFill>
                  <a:srgbClr val="000000"/>
                </a:solidFill>
                <a:effectLst/>
                <a:latin typeface="Arial"/>
                <a:ea typeface="Arial"/>
                <a:cs typeface="Arial"/>
                <a:sym typeface="Arial"/>
              </a:rPr>
              <a:t>All these factors pose an undeniable gap that needs to be addressed.</a:t>
            </a:r>
            <a:endParaRPr lang="en-US" b="0">
              <a:effectLst/>
            </a:endParaRPr>
          </a:p>
          <a:p>
            <a:pPr marL="158750" indent="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a:extLst>
            <a:ext uri="{FF2B5EF4-FFF2-40B4-BE49-F238E27FC236}">
              <a16:creationId xmlns:a16="http://schemas.microsoft.com/office/drawing/2014/main" id="{C12F7809-75A5-11E9-274E-10BF17002AE8}"/>
            </a:ext>
          </a:extLst>
        </p:cNvPr>
        <p:cNvGrpSpPr/>
        <p:nvPr/>
      </p:nvGrpSpPr>
      <p:grpSpPr>
        <a:xfrm>
          <a:off x="0" y="0"/>
          <a:ext cx="0" cy="0"/>
          <a:chOff x="0" y="0"/>
          <a:chExt cx="0" cy="0"/>
        </a:xfrm>
      </p:grpSpPr>
      <p:sp>
        <p:nvSpPr>
          <p:cNvPr id="1594" name="Google Shape;1594;g3893d827906_3_22:notes">
            <a:extLst>
              <a:ext uri="{FF2B5EF4-FFF2-40B4-BE49-F238E27FC236}">
                <a16:creationId xmlns:a16="http://schemas.microsoft.com/office/drawing/2014/main" id="{4634DE0C-3E38-3741-2647-934DCB2C082B}"/>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3893d827906_3_22:notes">
            <a:extLst>
              <a:ext uri="{FF2B5EF4-FFF2-40B4-BE49-F238E27FC236}">
                <a16:creationId xmlns:a16="http://schemas.microsoft.com/office/drawing/2014/main" id="{0D62895B-E97A-DE31-37B4-BEC4A452469B}"/>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To better illustrate the gap that needs to be addressed, let me share my experience managing my grandmother’s medication.</a:t>
            </a:r>
            <a:endParaRPr/>
          </a:p>
        </p:txBody>
      </p:sp>
    </p:spTree>
    <p:extLst>
      <p:ext uri="{BB962C8B-B14F-4D97-AF65-F5344CB8AC3E}">
        <p14:creationId xmlns:p14="http://schemas.microsoft.com/office/powerpoint/2010/main" val="30248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158750" indent="0">
              <a:buNone/>
            </a:pPr>
            <a:r>
              <a:rPr lang="en-US" sz="1100" b="0" i="0" u="none" strike="noStrike" cap="none">
                <a:solidFill>
                  <a:srgbClr val="000000"/>
                </a:solidFill>
                <a:effectLst/>
                <a:latin typeface="Arial"/>
                <a:ea typeface="Arial"/>
                <a:cs typeface="Arial"/>
                <a:sym typeface="Arial"/>
              </a:rPr>
              <a:t>My grandmother, who is in her early 60s, frequently goes to many different doctors for various minor ailments, and as a result gets very confused by the multiple prescriptions she receives, leaving me to be the one who has to manage her multiple prescriptions when I get home from school, causing unnecessary stress to both my grandmother who cannot differentiate between the multiple medication prescriptions, and to me who after a long tiring day of school has to sort the medications into doses for her. </a:t>
            </a:r>
          </a:p>
          <a:p>
            <a:pPr marL="158750" indent="0">
              <a:buNone/>
            </a:pPr>
            <a:endParaRPr lang="en-US" sz="1100" b="0" i="0" u="none" strike="noStrike" cap="none">
              <a:solidFill>
                <a:srgbClr val="000000"/>
              </a:solidFill>
              <a:effectLst/>
              <a:latin typeface="Arial"/>
              <a:ea typeface="Arial"/>
              <a:cs typeface="Arial"/>
              <a:sym typeface="Arial"/>
            </a:endParaRPr>
          </a:p>
          <a:p>
            <a:pPr marL="158750" indent="0">
              <a:buNone/>
            </a:pPr>
            <a:r>
              <a:rPr lang="en-US" sz="1100" b="0" i="0" u="none" strike="noStrike" cap="none">
                <a:solidFill>
                  <a:srgbClr val="000000"/>
                </a:solidFill>
                <a:effectLst/>
                <a:latin typeface="Arial"/>
                <a:ea typeface="Arial"/>
                <a:cs typeface="Arial"/>
                <a:sym typeface="Arial"/>
              </a:rPr>
              <a:t>This is the reality for many elderly members of society and their caregivers who are usually tired after a long day of work.</a:t>
            </a:r>
          </a:p>
          <a:p>
            <a:pPr marL="158750" indent="0">
              <a:buNone/>
            </a:pPr>
            <a:endParaRPr lang="en-US" sz="1100" b="0" i="0" u="none" strike="noStrike" cap="none">
              <a:solidFill>
                <a:srgbClr val="000000"/>
              </a:solidFill>
              <a:effectLst/>
              <a:latin typeface="Arial"/>
              <a:cs typeface="Arial"/>
              <a:sym typeface="Arial"/>
            </a:endParaRPr>
          </a:p>
          <a:p>
            <a:pPr marL="158750" indent="0" rtl="0">
              <a:buNone/>
            </a:pPr>
            <a:endParaRPr lang="en-US" sz="1100" b="0" i="0" u="none" strike="noStrike" cap="none">
              <a:solidFill>
                <a:srgbClr val="000000"/>
              </a:solidFill>
              <a:effectLst/>
              <a:latin typeface="Arial"/>
              <a:ea typeface="Arial"/>
              <a:cs typeface="Arial"/>
              <a:sym typeface="Arial"/>
            </a:endParaRPr>
          </a:p>
          <a:p>
            <a:pPr marL="158750" indent="0" rtl="0">
              <a:buNone/>
            </a:pPr>
            <a:r>
              <a:rPr lang="en-US" sz="1100" b="0" i="0" u="none" strike="noStrike" cap="none">
                <a:solidFill>
                  <a:srgbClr val="000000"/>
                </a:solidFill>
                <a:effectLst/>
                <a:latin typeface="Arial"/>
                <a:ea typeface="Arial"/>
                <a:cs typeface="Arial"/>
                <a:sym typeface="Arial"/>
              </a:rPr>
              <a:t>So, this begs the question, what can we do to ensure that the issue is addressed? What can we do to help the seniors take their medications safely, consistently and correctly?</a:t>
            </a:r>
            <a:endParaRPr lang="en-US" b="0">
              <a:effectLst/>
            </a:endParaRPr>
          </a:p>
          <a:p>
            <a:pPr marL="158750" indent="0">
              <a:buNone/>
            </a:pPr>
            <a:endParaRPr lang="en-US" b="0">
              <a:effectLst/>
            </a:endParaRPr>
          </a:p>
          <a:p>
            <a:pPr marL="158750" indent="0">
              <a:buNone/>
            </a:pPr>
            <a:br>
              <a:rPr lang="en-US" b="0">
                <a:effectLst/>
              </a:rPr>
            </a:br>
            <a:r>
              <a:rPr lang="en-US" sz="1100" b="0" i="0" u="none" strike="noStrike" cap="none">
                <a:solidFill>
                  <a:srgbClr val="000000"/>
                </a:solidFill>
                <a:effectLst/>
                <a:latin typeface="Arial"/>
                <a:ea typeface="Arial"/>
                <a:cs typeface="Arial"/>
                <a:sym typeface="Arial"/>
              </a:rPr>
              <a:t>Our team believes that technology can continue to play a transformative role in bridging this gap.</a:t>
            </a:r>
            <a:br>
              <a:rPr lang="en-US"/>
            </a:br>
            <a:endParaRPr lang="en-GB"/>
          </a:p>
        </p:txBody>
      </p:sp>
    </p:spTree>
    <p:extLst>
      <p:ext uri="{BB962C8B-B14F-4D97-AF65-F5344CB8AC3E}">
        <p14:creationId xmlns:p14="http://schemas.microsoft.com/office/powerpoint/2010/main" val="1336222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86b5b099ff_1_2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86b5b099ff_1_2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0" i="0" u="none" strike="noStrike" cap="none">
                <a:solidFill>
                  <a:srgbClr val="000000"/>
                </a:solidFill>
                <a:effectLst/>
                <a:latin typeface="Arial"/>
                <a:ea typeface="Arial"/>
                <a:cs typeface="Arial"/>
                <a:sym typeface="Arial"/>
              </a:rPr>
              <a:t>Let me begin.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a:extLst>
            <a:ext uri="{FF2B5EF4-FFF2-40B4-BE49-F238E27FC236}">
              <a16:creationId xmlns:a16="http://schemas.microsoft.com/office/drawing/2014/main" id="{485D039F-2CE4-D28B-E719-804AE3202664}"/>
            </a:ext>
          </a:extLst>
        </p:cNvPr>
        <p:cNvGrpSpPr/>
        <p:nvPr/>
      </p:nvGrpSpPr>
      <p:grpSpPr>
        <a:xfrm>
          <a:off x="0" y="0"/>
          <a:ext cx="0" cy="0"/>
          <a:chOff x="0" y="0"/>
          <a:chExt cx="0" cy="0"/>
        </a:xfrm>
      </p:grpSpPr>
      <p:sp>
        <p:nvSpPr>
          <p:cNvPr id="2065" name="Google Shape;2065;g383d607dab3_0_148:notes">
            <a:extLst>
              <a:ext uri="{FF2B5EF4-FFF2-40B4-BE49-F238E27FC236}">
                <a16:creationId xmlns:a16="http://schemas.microsoft.com/office/drawing/2014/main" id="{EF6E7A46-0E1B-68CF-020F-5FA562524A08}"/>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383d607dab3_0_148:notes">
            <a:extLst>
              <a:ext uri="{FF2B5EF4-FFF2-40B4-BE49-F238E27FC236}">
                <a16:creationId xmlns:a16="http://schemas.microsoft.com/office/drawing/2014/main" id="{69100BF4-77D7-DCC5-08E1-C1CCB0A2AC1C}"/>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So this is where our solution comes in - introducing the </a:t>
            </a:r>
            <a:r>
              <a:rPr lang="en-US" sz="1100" b="0" i="0" u="none" strike="noStrike" cap="none" err="1">
                <a:solidFill>
                  <a:srgbClr val="000000"/>
                </a:solidFill>
                <a:effectLst/>
                <a:latin typeface="Arial"/>
                <a:ea typeface="Arial"/>
                <a:cs typeface="Arial"/>
                <a:sym typeface="Arial"/>
              </a:rPr>
              <a:t>MeDispenser</a:t>
            </a:r>
            <a:r>
              <a:rPr lang="en-US" sz="1100" b="0" i="0" u="none" strike="noStrike" cap="none">
                <a:solidFill>
                  <a:srgbClr val="000000"/>
                </a:solidFill>
                <a:effectLst/>
                <a:latin typeface="Arial"/>
                <a:ea typeface="Arial"/>
                <a:cs typeface="Arial"/>
                <a:sym typeface="Arial"/>
              </a:rPr>
              <a:t>! (pause)</a:t>
            </a:r>
            <a:endParaRPr lang="en-US" b="0">
              <a:effectLst/>
            </a:endParaRPr>
          </a:p>
          <a:p>
            <a:pPr marL="158750" indent="0">
              <a:buNone/>
            </a:pPr>
            <a:endParaRPr lang="en-US" b="0">
              <a:effectLst/>
            </a:endParaRPr>
          </a:p>
          <a:p>
            <a:pPr marL="158750" indent="0">
              <a:buNone/>
            </a:pPr>
            <a:br>
              <a:rPr lang="en-US" b="0">
                <a:effectLst/>
              </a:rPr>
            </a:br>
            <a:r>
              <a:rPr lang="en-US" sz="1100" b="0" i="0" u="none" strike="noStrike" cap="none">
                <a:solidFill>
                  <a:srgbClr val="000000"/>
                </a:solidFill>
                <a:effectLst/>
                <a:latin typeface="Arial"/>
                <a:ea typeface="Arial"/>
                <a:cs typeface="Arial"/>
                <a:sym typeface="Arial"/>
              </a:rPr>
              <a:t>So how do you say it Lucien ? </a:t>
            </a:r>
            <a:r>
              <a:rPr lang="en-US" sz="1100" b="0" i="0" u="none" strike="noStrike" cap="none" err="1">
                <a:solidFill>
                  <a:srgbClr val="000000"/>
                </a:solidFill>
                <a:effectLst/>
                <a:latin typeface="Arial"/>
                <a:ea typeface="Arial"/>
                <a:cs typeface="Arial"/>
                <a:sym typeface="Arial"/>
              </a:rPr>
              <a:t>Medispenser</a:t>
            </a:r>
            <a:r>
              <a:rPr lang="en-US" sz="1100" b="0" i="0" u="none" strike="noStrike" cap="none">
                <a:solidFill>
                  <a:srgbClr val="000000"/>
                </a:solidFill>
                <a:effectLst/>
                <a:latin typeface="Arial"/>
                <a:ea typeface="Arial"/>
                <a:cs typeface="Arial"/>
                <a:sym typeface="Arial"/>
              </a:rPr>
              <a:t> or Me-Dispenser?</a:t>
            </a:r>
            <a:endParaRPr lang="en-US" b="0">
              <a:effectLst/>
            </a:endParaRPr>
          </a:p>
        </p:txBody>
      </p:sp>
    </p:spTree>
    <p:extLst>
      <p:ext uri="{BB962C8B-B14F-4D97-AF65-F5344CB8AC3E}">
        <p14:creationId xmlns:p14="http://schemas.microsoft.com/office/powerpoint/2010/main" val="6330903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a:extLst>
            <a:ext uri="{FF2B5EF4-FFF2-40B4-BE49-F238E27FC236}">
              <a16:creationId xmlns:a16="http://schemas.microsoft.com/office/drawing/2014/main" id="{512ED6DF-E24C-1F18-3BFF-25621EBBC6D4}"/>
            </a:ext>
          </a:extLst>
        </p:cNvPr>
        <p:cNvGrpSpPr/>
        <p:nvPr/>
      </p:nvGrpSpPr>
      <p:grpSpPr>
        <a:xfrm>
          <a:off x="0" y="0"/>
          <a:ext cx="0" cy="0"/>
          <a:chOff x="0" y="0"/>
          <a:chExt cx="0" cy="0"/>
        </a:xfrm>
      </p:grpSpPr>
      <p:sp>
        <p:nvSpPr>
          <p:cNvPr id="2065" name="Google Shape;2065;g383d607dab3_0_148:notes">
            <a:extLst>
              <a:ext uri="{FF2B5EF4-FFF2-40B4-BE49-F238E27FC236}">
                <a16:creationId xmlns:a16="http://schemas.microsoft.com/office/drawing/2014/main" id="{01C404F1-562E-52EA-8E38-1F45BD259926}"/>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383d607dab3_0_148:notes">
            <a:extLst>
              <a:ext uri="{FF2B5EF4-FFF2-40B4-BE49-F238E27FC236}">
                <a16:creationId xmlns:a16="http://schemas.microsoft.com/office/drawing/2014/main" id="{31D9CB87-FCE5-553B-1F14-4C7B7C18C168}"/>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So how do you say it Lucien ? </a:t>
            </a:r>
            <a:r>
              <a:rPr lang="en-US" sz="1100" b="0" i="0" u="none" strike="noStrike" cap="none" err="1">
                <a:solidFill>
                  <a:srgbClr val="000000"/>
                </a:solidFill>
                <a:effectLst/>
                <a:latin typeface="Arial"/>
                <a:ea typeface="Arial"/>
                <a:cs typeface="Arial"/>
                <a:sym typeface="Arial"/>
              </a:rPr>
              <a:t>Medispenser</a:t>
            </a:r>
            <a:r>
              <a:rPr lang="en-US" sz="1100" b="0" i="0" u="none" strike="noStrike" cap="none">
                <a:solidFill>
                  <a:srgbClr val="000000"/>
                </a:solidFill>
                <a:effectLst/>
                <a:latin typeface="Arial"/>
                <a:ea typeface="Arial"/>
                <a:cs typeface="Arial"/>
                <a:sym typeface="Arial"/>
              </a:rPr>
              <a:t> or Me-Dispenser?</a:t>
            </a:r>
          </a:p>
          <a:p>
            <a:pPr marL="0" lvl="0" indent="0" algn="l" rtl="0">
              <a:spcBef>
                <a:spcPts val="0"/>
              </a:spcBef>
              <a:spcAft>
                <a:spcPts val="0"/>
              </a:spcAft>
              <a:buNone/>
            </a:pPr>
            <a:endParaRPr/>
          </a:p>
        </p:txBody>
      </p:sp>
    </p:spTree>
    <p:extLst>
      <p:ext uri="{BB962C8B-B14F-4D97-AF65-F5344CB8AC3E}">
        <p14:creationId xmlns:p14="http://schemas.microsoft.com/office/powerpoint/2010/main" val="3504130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g38359401a91_2_1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g38359401a91_2_1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err="1">
                <a:solidFill>
                  <a:srgbClr val="000000"/>
                </a:solidFill>
                <a:effectLst/>
                <a:latin typeface="Arial"/>
                <a:ea typeface="Arial"/>
                <a:cs typeface="Arial"/>
                <a:sym typeface="Arial"/>
              </a:rPr>
              <a:t>Actually.</a:t>
            </a:r>
            <a:r>
              <a:rPr lang="en-US" sz="1100" b="0" i="0" u="none" strike="noStrike" cap="none">
                <a:solidFill>
                  <a:srgbClr val="000000"/>
                </a:solidFill>
                <a:effectLst/>
                <a:latin typeface="Arial"/>
                <a:ea typeface="Arial"/>
                <a:cs typeface="Arial"/>
                <a:sym typeface="Arial"/>
              </a:rPr>
              <a:t>it’</a:t>
            </a:r>
          </a:p>
          <a:p>
            <a:pPr marL="158750" indent="0" rtl="0">
              <a:buNone/>
            </a:pPr>
            <a:endParaRPr lang="en-US" sz="1100" b="0" i="0" u="none" strike="noStrike" cap="none">
              <a:solidFill>
                <a:srgbClr val="000000"/>
              </a:solidFill>
              <a:effectLst/>
              <a:latin typeface="Arial"/>
              <a:ea typeface="Arial"/>
              <a:cs typeface="Arial"/>
              <a:sym typeface="Arial"/>
            </a:endParaRPr>
          </a:p>
          <a:p>
            <a:pPr marL="158750" indent="0" rtl="0">
              <a:buNone/>
            </a:pPr>
            <a:endParaRPr lang="en-US" sz="1100" b="0" i="0" u="none" strike="noStrike" cap="none">
              <a:solidFill>
                <a:srgbClr val="000000"/>
              </a:solidFill>
              <a:effectLst/>
              <a:latin typeface="Arial"/>
              <a:ea typeface="Arial"/>
              <a:cs typeface="Arial"/>
              <a:sym typeface="Arial"/>
            </a:endParaRPr>
          </a:p>
          <a:p>
            <a:pPr marL="158750" indent="0" rtl="0">
              <a:buNone/>
            </a:pPr>
            <a:r>
              <a:rPr lang="en-US" sz="1100" b="0" i="0" u="none" strike="noStrike" cap="none">
                <a:solidFill>
                  <a:srgbClr val="000000"/>
                </a:solidFill>
                <a:effectLst/>
                <a:latin typeface="Arial"/>
                <a:ea typeface="Arial"/>
                <a:cs typeface="Arial"/>
                <a:sym typeface="Arial"/>
              </a:rPr>
              <a:t>The name </a:t>
            </a:r>
            <a:r>
              <a:rPr lang="en-US" sz="1100" b="0" i="0" u="none" strike="noStrike" cap="none" err="1">
                <a:solidFill>
                  <a:srgbClr val="000000"/>
                </a:solidFill>
                <a:effectLst/>
                <a:latin typeface="Arial"/>
                <a:ea typeface="Arial"/>
                <a:cs typeface="Arial"/>
                <a:sym typeface="Arial"/>
              </a:rPr>
              <a:t>MeDispenser</a:t>
            </a:r>
            <a:r>
              <a:rPr lang="en-US" sz="1100" b="0" i="0" u="none" strike="noStrike" cap="none">
                <a:solidFill>
                  <a:srgbClr val="000000"/>
                </a:solidFill>
                <a:effectLst/>
                <a:latin typeface="Arial"/>
                <a:ea typeface="Arial"/>
                <a:cs typeface="Arial"/>
                <a:sym typeface="Arial"/>
              </a:rPr>
              <a:t> carries two interpretations. </a:t>
            </a:r>
          </a:p>
          <a:p>
            <a:pPr marL="158750" indent="0" rtl="0">
              <a:buNone/>
            </a:pPr>
            <a:endParaRPr lang="en-US" sz="1100" b="0" i="0" u="none" strike="noStrike" cap="none">
              <a:solidFill>
                <a:srgbClr val="000000"/>
              </a:solidFill>
              <a:effectLst/>
              <a:latin typeface="Arial"/>
              <a:ea typeface="Arial"/>
              <a:cs typeface="Arial"/>
              <a:sym typeface="Arial"/>
            </a:endParaRPr>
          </a:p>
          <a:p>
            <a:pPr marL="158750" indent="0" rtl="0">
              <a:buNone/>
            </a:pPr>
            <a:r>
              <a:rPr lang="en-US" sz="1100" b="0" i="0" u="none" strike="noStrike" cap="none">
                <a:solidFill>
                  <a:srgbClr val="000000"/>
                </a:solidFill>
                <a:effectLst/>
                <a:latin typeface="Arial"/>
                <a:ea typeface="Arial"/>
                <a:cs typeface="Arial"/>
                <a:sym typeface="Arial"/>
              </a:rPr>
              <a:t>Firstly, "Me" points to the spirit of independence. </a:t>
            </a:r>
          </a:p>
          <a:p>
            <a:pPr marL="158750" indent="0" rtl="0">
              <a:buNone/>
            </a:pPr>
            <a:endParaRPr lang="en-US" sz="1100" b="0" i="0" u="none" strike="noStrike" cap="none">
              <a:solidFill>
                <a:srgbClr val="000000"/>
              </a:solidFill>
              <a:effectLst/>
              <a:latin typeface="Arial"/>
              <a:ea typeface="Arial"/>
              <a:cs typeface="Arial"/>
              <a:sym typeface="Arial"/>
            </a:endParaRPr>
          </a:p>
          <a:p>
            <a:pPr marL="158750" indent="0" rtl="0">
              <a:buNone/>
            </a:pPr>
            <a:r>
              <a:rPr lang="en-US" sz="1100" b="0" i="0" u="none" strike="noStrike" cap="none">
                <a:solidFill>
                  <a:srgbClr val="000000"/>
                </a:solidFill>
                <a:effectLst/>
                <a:latin typeface="Arial"/>
                <a:ea typeface="Arial"/>
                <a:cs typeface="Arial"/>
                <a:sym typeface="Arial"/>
              </a:rPr>
              <a:t>"Dispenser" refers to the tool that has been created to systematically dispense the required medication.</a:t>
            </a:r>
            <a:br>
              <a:rPr lang="en-US"/>
            </a:b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g3893d827906_3_5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0" name="Google Shape;1660;g3893d827906_3_5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Regarding the second interpretation.,"</a:t>
            </a:r>
            <a:r>
              <a:rPr lang="en-US" sz="1100" b="0" i="0" u="none" strike="noStrike" cap="none" err="1">
                <a:solidFill>
                  <a:srgbClr val="000000"/>
                </a:solidFill>
                <a:effectLst/>
                <a:latin typeface="Arial"/>
                <a:ea typeface="Arial"/>
                <a:cs typeface="Arial"/>
                <a:sym typeface="Arial"/>
              </a:rPr>
              <a:t>MeDi</a:t>
            </a:r>
            <a:r>
              <a:rPr lang="en-US" sz="1100" b="0" i="0" u="none" strike="noStrike" cap="none">
                <a:solidFill>
                  <a:srgbClr val="000000"/>
                </a:solidFill>
                <a:effectLst/>
                <a:latin typeface="Arial"/>
                <a:ea typeface="Arial"/>
                <a:cs typeface="Arial"/>
                <a:sym typeface="Arial"/>
              </a:rPr>
              <a:t>" stands for "medicine," and keeps the focus on the medicine, which is at the heart of the issue.</a:t>
            </a:r>
            <a:endParaRPr lang="en-US" b="0">
              <a:effectLst/>
            </a:endParaRPr>
          </a:p>
          <a:p>
            <a:pPr marL="158750" indent="0">
              <a:buNone/>
            </a:pP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38359401a91_1_6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3" name="Google Shape;1703;g38359401a91_1_6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Thank you, Lucien. </a:t>
            </a:r>
          </a:p>
          <a:p>
            <a:pPr marL="158750" indent="0" rtl="0">
              <a:buNone/>
            </a:pPr>
            <a:endParaRPr lang="en-US" sz="1100" b="0" i="0" u="none" strike="noStrike" cap="none">
              <a:solidFill>
                <a:srgbClr val="000000"/>
              </a:solidFill>
              <a:effectLst/>
              <a:latin typeface="Arial"/>
              <a:ea typeface="Arial"/>
              <a:cs typeface="Arial"/>
              <a:sym typeface="Arial"/>
            </a:endParaRPr>
          </a:p>
          <a:p>
            <a:pPr marL="158750" indent="0" rtl="0">
              <a:buNone/>
            </a:pPr>
            <a:r>
              <a:rPr lang="en-US" sz="1100" b="0" i="0" u="none" strike="noStrike" cap="none">
                <a:solidFill>
                  <a:srgbClr val="000000"/>
                </a:solidFill>
                <a:effectLst/>
                <a:latin typeface="Arial"/>
                <a:ea typeface="Arial"/>
                <a:cs typeface="Arial"/>
                <a:sym typeface="Arial"/>
              </a:rPr>
              <a:t>What drives us as a team are these questions.</a:t>
            </a:r>
            <a:endParaRPr lang="en-US" b="0">
              <a:effectLst/>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6"/>
        <p:cNvGrpSpPr/>
        <p:nvPr/>
      </p:nvGrpSpPr>
      <p:grpSpPr>
        <a:xfrm>
          <a:off x="0" y="0"/>
          <a:ext cx="0" cy="0"/>
          <a:chOff x="0" y="0"/>
          <a:chExt cx="0" cy="0"/>
        </a:xfrm>
      </p:grpSpPr>
      <p:sp>
        <p:nvSpPr>
          <p:cNvPr id="1767" name="Google Shape;1767;g368e17a441d_0_3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8" name="Google Shape;1768;g368e17a441d_0_3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What if we could do more than just </a:t>
            </a:r>
            <a:r>
              <a:rPr lang="en-US" sz="1100" b="0" i="0" u="none" strike="noStrike" cap="none" err="1">
                <a:solidFill>
                  <a:srgbClr val="000000"/>
                </a:solidFill>
                <a:effectLst/>
                <a:latin typeface="Arial"/>
                <a:ea typeface="Arial"/>
                <a:cs typeface="Arial"/>
                <a:sym typeface="Arial"/>
              </a:rPr>
              <a:t>organise</a:t>
            </a:r>
            <a:r>
              <a:rPr lang="en-US" sz="1100" b="0" i="0" u="none" strike="noStrike" cap="none">
                <a:solidFill>
                  <a:srgbClr val="000000"/>
                </a:solidFill>
                <a:effectLst/>
                <a:latin typeface="Arial"/>
                <a:ea typeface="Arial"/>
                <a:cs typeface="Arial"/>
                <a:sym typeface="Arial"/>
              </a:rPr>
              <a:t> pills? What if we could change the entire experience of taking medication?</a:t>
            </a:r>
          </a:p>
          <a:p>
            <a:pPr marL="158750" indent="0" rtl="0">
              <a:buNone/>
            </a:pPr>
            <a:endParaRPr lang="en-US" sz="1100" b="0" i="0" u="none" strike="noStrike" cap="none">
              <a:solidFill>
                <a:srgbClr val="000000"/>
              </a:solidFill>
              <a:effectLst/>
              <a:latin typeface="Arial"/>
              <a:ea typeface="Arial"/>
              <a:cs typeface="Arial"/>
              <a:sym typeface="Arial"/>
            </a:endParaRPr>
          </a:p>
          <a:p>
            <a:pPr marL="158750" indent="0" rtl="0">
              <a:buNone/>
            </a:pPr>
            <a:r>
              <a:rPr lang="en-US" sz="1100" b="0" i="0" u="none" strike="noStrike" cap="none">
                <a:solidFill>
                  <a:srgbClr val="000000"/>
                </a:solidFill>
                <a:effectLst/>
                <a:latin typeface="Arial"/>
                <a:ea typeface="Arial"/>
                <a:cs typeface="Arial"/>
                <a:sym typeface="Arial"/>
              </a:rPr>
              <a:t>And that is exactly what we have designed </a:t>
            </a:r>
            <a:r>
              <a:rPr lang="en-US" sz="1100" b="1" i="0" u="none" strike="noStrike" cap="none" err="1">
                <a:solidFill>
                  <a:srgbClr val="000000"/>
                </a:solidFill>
                <a:effectLst/>
                <a:latin typeface="Arial"/>
                <a:ea typeface="Arial"/>
                <a:cs typeface="Arial"/>
                <a:sym typeface="Arial"/>
              </a:rPr>
              <a:t>MeDispenser</a:t>
            </a:r>
            <a:r>
              <a:rPr lang="en-US" sz="1100" b="1" i="0" u="none" strike="noStrike" cap="none">
                <a:solidFill>
                  <a:srgbClr val="000000"/>
                </a:solidFill>
                <a:effectLst/>
                <a:latin typeface="Arial"/>
                <a:ea typeface="Arial"/>
                <a:cs typeface="Arial"/>
                <a:sym typeface="Arial"/>
              </a:rPr>
              <a:t> </a:t>
            </a:r>
            <a:r>
              <a:rPr lang="en-US" sz="1100" b="0" i="0" u="none" strike="noStrike" cap="none">
                <a:solidFill>
                  <a:srgbClr val="000000"/>
                </a:solidFill>
                <a:effectLst/>
                <a:latin typeface="Arial"/>
                <a:ea typeface="Arial"/>
                <a:cs typeface="Arial"/>
                <a:sym typeface="Arial"/>
              </a:rPr>
              <a:t>to be!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1">
          <a:extLst>
            <a:ext uri="{FF2B5EF4-FFF2-40B4-BE49-F238E27FC236}">
              <a16:creationId xmlns:a16="http://schemas.microsoft.com/office/drawing/2014/main" id="{F3D055AB-BB86-648C-607A-BBB0D002DD56}"/>
            </a:ext>
          </a:extLst>
        </p:cNvPr>
        <p:cNvGrpSpPr/>
        <p:nvPr/>
      </p:nvGrpSpPr>
      <p:grpSpPr>
        <a:xfrm>
          <a:off x="0" y="0"/>
          <a:ext cx="0" cy="0"/>
          <a:chOff x="0" y="0"/>
          <a:chExt cx="0" cy="0"/>
        </a:xfrm>
      </p:grpSpPr>
      <p:sp>
        <p:nvSpPr>
          <p:cNvPr id="1772" name="Google Shape;1772;g368e17a441d_0_54:notes">
            <a:extLst>
              <a:ext uri="{FF2B5EF4-FFF2-40B4-BE49-F238E27FC236}">
                <a16:creationId xmlns:a16="http://schemas.microsoft.com/office/drawing/2014/main" id="{2DA4EDE1-C461-FB4A-4757-692F52DCAF5C}"/>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3" name="Google Shape;1773;g368e17a441d_0_54:notes">
            <a:extLst>
              <a:ext uri="{FF2B5EF4-FFF2-40B4-BE49-F238E27FC236}">
                <a16:creationId xmlns:a16="http://schemas.microsoft.com/office/drawing/2014/main" id="{9E7EA470-39B4-A150-05CD-6CAC7844039F}"/>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It’s designed to go beyond simply </a:t>
            </a:r>
            <a:r>
              <a:rPr lang="en-US" sz="1100" b="0" i="0" u="none" strike="noStrike" cap="none" err="1">
                <a:solidFill>
                  <a:srgbClr val="000000"/>
                </a:solidFill>
                <a:effectLst/>
                <a:latin typeface="Arial"/>
                <a:ea typeface="Arial"/>
                <a:cs typeface="Arial"/>
                <a:sym typeface="Arial"/>
              </a:rPr>
              <a:t>organising</a:t>
            </a:r>
            <a:r>
              <a:rPr lang="en-US" sz="1100" b="0" i="0" u="none" strike="noStrike" cap="none">
                <a:solidFill>
                  <a:srgbClr val="000000"/>
                </a:solidFill>
                <a:effectLst/>
                <a:latin typeface="Arial"/>
                <a:ea typeface="Arial"/>
                <a:cs typeface="Arial"/>
                <a:sym typeface="Arial"/>
              </a:rPr>
              <a:t> pills. </a:t>
            </a:r>
            <a:r>
              <a:rPr lang="en-US" sz="1100" b="0" i="0" u="none" strike="noStrike" cap="none" err="1">
                <a:solidFill>
                  <a:srgbClr val="000000"/>
                </a:solidFill>
                <a:effectLst/>
                <a:latin typeface="Arial"/>
                <a:ea typeface="Arial"/>
                <a:cs typeface="Arial"/>
                <a:sym typeface="Arial"/>
              </a:rPr>
              <a:t>MeDispenser</a:t>
            </a:r>
            <a:r>
              <a:rPr lang="en-US" sz="1100" b="0" i="0" u="none" strike="noStrike" cap="none">
                <a:solidFill>
                  <a:srgbClr val="000000"/>
                </a:solidFill>
                <a:effectLst/>
                <a:latin typeface="Arial"/>
                <a:ea typeface="Arial"/>
                <a:cs typeface="Arial"/>
                <a:sym typeface="Arial"/>
              </a:rPr>
              <a:t> reimagines how seniors learn a new routine, take and stay consistent with it.</a:t>
            </a:r>
            <a:endParaRPr/>
          </a:p>
        </p:txBody>
      </p:sp>
    </p:spTree>
    <p:extLst>
      <p:ext uri="{BB962C8B-B14F-4D97-AF65-F5344CB8AC3E}">
        <p14:creationId xmlns:p14="http://schemas.microsoft.com/office/powerpoint/2010/main" val="21256718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g38359401a91_1_30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8" name="Google Shape;1778;g38359401a91_1_30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Good morning assessors. I am Nithy. As the third speaker I will be walking you through our group’s proposal.</a:t>
            </a:r>
            <a:endParaRPr lang="en-US" b="0">
              <a:effectLst/>
            </a:endParaRPr>
          </a:p>
          <a:p>
            <a:pPr marL="158750" indent="0" rtl="0">
              <a:buNone/>
            </a:pPr>
            <a:endParaRPr lang="en-US" sz="1100" b="0" i="0" u="none" strike="noStrike" cap="none">
              <a:solidFill>
                <a:srgbClr val="000000"/>
              </a:solidFill>
              <a:effectLst/>
              <a:latin typeface="Arial"/>
              <a:ea typeface="Arial"/>
              <a:cs typeface="Arial"/>
              <a:sym typeface="Arial"/>
            </a:endParaRPr>
          </a:p>
          <a:p>
            <a:pPr marL="158750" indent="0" rtl="0">
              <a:buNone/>
            </a:pPr>
            <a:r>
              <a:rPr lang="en-US" sz="1100" b="0" i="0" u="none" strike="noStrike" cap="none">
                <a:solidFill>
                  <a:srgbClr val="000000"/>
                </a:solidFill>
                <a:effectLst/>
                <a:latin typeface="Arial"/>
                <a:ea typeface="Arial"/>
                <a:cs typeface="Arial"/>
                <a:sym typeface="Arial"/>
              </a:rPr>
              <a:t>Beyond just dispensing medication, </a:t>
            </a:r>
            <a:r>
              <a:rPr lang="en-US" sz="1100" b="0" i="0" u="none" strike="noStrike" cap="none" err="1">
                <a:solidFill>
                  <a:srgbClr val="000000"/>
                </a:solidFill>
                <a:effectLst/>
                <a:latin typeface="Arial"/>
                <a:ea typeface="Arial"/>
                <a:cs typeface="Arial"/>
                <a:sym typeface="Arial"/>
              </a:rPr>
              <a:t>MeDispenser</a:t>
            </a:r>
            <a:r>
              <a:rPr lang="en-US" sz="1100" b="0" i="0" u="none" strike="noStrike" cap="none">
                <a:solidFill>
                  <a:srgbClr val="000000"/>
                </a:solidFill>
                <a:effectLst/>
                <a:latin typeface="Arial"/>
                <a:ea typeface="Arial"/>
                <a:cs typeface="Arial"/>
                <a:sym typeface="Arial"/>
              </a:rPr>
              <a:t> aims to empower the seniors. Our proposal is made up of </a:t>
            </a:r>
            <a:r>
              <a:rPr lang="en-US" sz="1100" b="1" i="0" u="none" strike="noStrike" cap="none">
                <a:solidFill>
                  <a:srgbClr val="000000"/>
                </a:solidFill>
                <a:effectLst/>
                <a:latin typeface="Arial"/>
                <a:ea typeface="Arial"/>
                <a:cs typeface="Arial"/>
                <a:sym typeface="Arial"/>
              </a:rPr>
              <a:t>three interconnected components</a:t>
            </a:r>
            <a:r>
              <a:rPr lang="en-US" sz="1100" b="0" i="0" u="none" strike="noStrike" cap="none">
                <a:solidFill>
                  <a:srgbClr val="000000"/>
                </a:solidFill>
                <a:effectLst/>
                <a:latin typeface="Arial"/>
                <a:ea typeface="Arial"/>
                <a:cs typeface="Arial"/>
                <a:sym typeface="Arial"/>
              </a:rPr>
              <a:t>:</a:t>
            </a:r>
            <a:endParaRPr lang="en-US" b="0">
              <a:effectLst/>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g38359401a91_1_53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9" name="Google Shape;1839;g38359401a91_1_53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education product creation and sustained digital support.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38359401a91_1_51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8" name="Google Shape;1908;g38359401a91_1_51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The first part of our proposal is </a:t>
            </a:r>
            <a:r>
              <a:rPr lang="en-US" sz="1100" b="1" i="0" u="none" strike="noStrike" cap="none" err="1">
                <a:solidFill>
                  <a:srgbClr val="000000"/>
                </a:solidFill>
                <a:effectLst/>
                <a:latin typeface="Arial"/>
                <a:ea typeface="Arial"/>
                <a:cs typeface="Arial"/>
                <a:sym typeface="Arial"/>
              </a:rPr>
              <a:t>MediLah</a:t>
            </a:r>
            <a:r>
              <a:rPr lang="en-US" sz="1100" b="1" i="0" u="none" strike="noStrike" cap="none">
                <a:solidFill>
                  <a:srgbClr val="000000"/>
                </a:solidFill>
                <a:effectLst/>
                <a:latin typeface="Arial"/>
                <a:ea typeface="Arial"/>
                <a:cs typeface="Arial"/>
                <a:sym typeface="Arial"/>
              </a:rPr>
              <a:t>!</a:t>
            </a:r>
            <a:r>
              <a:rPr lang="en-US" sz="1100" b="0" i="0" u="none" strike="noStrike" cap="none">
                <a:solidFill>
                  <a:srgbClr val="000000"/>
                </a:solidFill>
                <a:effectLst/>
                <a:latin typeface="Arial"/>
                <a:ea typeface="Arial"/>
                <a:cs typeface="Arial"/>
                <a:sym typeface="Arial"/>
              </a:rPr>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e7c531ed79_1_4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 name="Google Shape;1156;ge7c531ed79_1_4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So, what is medical non-adherence?</a:t>
            </a:r>
            <a:br>
              <a:rPr lang="en-US"/>
            </a:b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383d607dab3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383d607dab3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 </a:t>
            </a:r>
            <a:r>
              <a:rPr lang="en-US" sz="1100" b="0" i="0" u="none" strike="noStrike" cap="none" err="1">
                <a:solidFill>
                  <a:srgbClr val="000000"/>
                </a:solidFill>
                <a:effectLst/>
                <a:latin typeface="Arial"/>
                <a:ea typeface="Arial"/>
                <a:cs typeface="Arial"/>
                <a:sym typeface="Arial"/>
              </a:rPr>
              <a:t>MediLah</a:t>
            </a:r>
            <a:r>
              <a:rPr lang="en-US" sz="1100" b="0" i="0" u="none" strike="noStrike" cap="none">
                <a:solidFill>
                  <a:srgbClr val="000000"/>
                </a:solidFill>
                <a:effectLst/>
                <a:latin typeface="Arial"/>
                <a:ea typeface="Arial"/>
                <a:cs typeface="Arial"/>
                <a:sym typeface="Arial"/>
              </a:rPr>
              <a:t>! Is a community outreach initiative. Unlike conventional medical talks held in a 'clinical, academic' setting.</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9">
          <a:extLst>
            <a:ext uri="{FF2B5EF4-FFF2-40B4-BE49-F238E27FC236}">
              <a16:creationId xmlns:a16="http://schemas.microsoft.com/office/drawing/2014/main" id="{FC344EC2-0BFF-CA34-170A-FFA24D6A71FC}"/>
            </a:ext>
          </a:extLst>
        </p:cNvPr>
        <p:cNvGrpSpPr/>
        <p:nvPr/>
      </p:nvGrpSpPr>
      <p:grpSpPr>
        <a:xfrm>
          <a:off x="0" y="0"/>
          <a:ext cx="0" cy="0"/>
          <a:chOff x="0" y="0"/>
          <a:chExt cx="0" cy="0"/>
        </a:xfrm>
      </p:grpSpPr>
      <p:sp>
        <p:nvSpPr>
          <p:cNvPr id="1950" name="Google Shape;1950;g368e17a441d_0_24:notes">
            <a:extLst>
              <a:ext uri="{FF2B5EF4-FFF2-40B4-BE49-F238E27FC236}">
                <a16:creationId xmlns:a16="http://schemas.microsoft.com/office/drawing/2014/main" id="{FFD3438B-FBAD-6C91-9025-184CE53AA5AB}"/>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1" name="Google Shape;1951;g368e17a441d_0_24:notes">
            <a:extLst>
              <a:ext uri="{FF2B5EF4-FFF2-40B4-BE49-F238E27FC236}">
                <a16:creationId xmlns:a16="http://schemas.microsoft.com/office/drawing/2014/main" id="{250D8206-8B0F-14CA-B5B4-1CCA7B3CEF31}"/>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err="1">
                <a:solidFill>
                  <a:srgbClr val="000000"/>
                </a:solidFill>
                <a:effectLst/>
                <a:latin typeface="Arial"/>
                <a:ea typeface="Arial"/>
                <a:cs typeface="Arial"/>
                <a:sym typeface="Arial"/>
              </a:rPr>
              <a:t>MediLah</a:t>
            </a:r>
            <a:r>
              <a:rPr lang="en-US" sz="1100" b="0" i="0" u="none" strike="noStrike" cap="none">
                <a:solidFill>
                  <a:srgbClr val="000000"/>
                </a:solidFill>
                <a:effectLst/>
                <a:latin typeface="Arial"/>
                <a:ea typeface="Arial"/>
                <a:cs typeface="Arial"/>
                <a:sym typeface="Arial"/>
              </a:rPr>
              <a:t>! is held in familiar and friendly settings.</a:t>
            </a:r>
            <a:endParaRPr/>
          </a:p>
        </p:txBody>
      </p:sp>
    </p:spTree>
    <p:extLst>
      <p:ext uri="{BB962C8B-B14F-4D97-AF65-F5344CB8AC3E}">
        <p14:creationId xmlns:p14="http://schemas.microsoft.com/office/powerpoint/2010/main" val="37505169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9"/>
        <p:cNvGrpSpPr/>
        <p:nvPr/>
      </p:nvGrpSpPr>
      <p:grpSpPr>
        <a:xfrm>
          <a:off x="0" y="0"/>
          <a:ext cx="0" cy="0"/>
          <a:chOff x="0" y="0"/>
          <a:chExt cx="0" cy="0"/>
        </a:xfrm>
      </p:grpSpPr>
      <p:sp>
        <p:nvSpPr>
          <p:cNvPr id="1950" name="Google Shape;1950;g368e17a441d_0_2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1" name="Google Shape;1951;g368e17a441d_0_2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For example the Senior Citizen's Corner. We want to give it a </a:t>
            </a:r>
            <a:r>
              <a:rPr lang="en-US" sz="1100" b="1" i="0" u="none" strike="noStrike" cap="none">
                <a:solidFill>
                  <a:srgbClr val="000000"/>
                </a:solidFill>
                <a:effectLst/>
                <a:latin typeface="Arial"/>
                <a:ea typeface="Arial"/>
                <a:cs typeface="Arial"/>
                <a:sym typeface="Arial"/>
              </a:rPr>
              <a:t>pasar </a:t>
            </a:r>
            <a:r>
              <a:rPr lang="en-US" sz="1100" b="1" i="0" u="none" strike="noStrike" cap="none" err="1">
                <a:solidFill>
                  <a:srgbClr val="000000"/>
                </a:solidFill>
                <a:effectLst/>
                <a:latin typeface="Arial"/>
                <a:ea typeface="Arial"/>
                <a:cs typeface="Arial"/>
                <a:sym typeface="Arial"/>
              </a:rPr>
              <a:t>malam</a:t>
            </a:r>
            <a:r>
              <a:rPr lang="en-US" sz="1100" b="1" i="0" u="none" strike="noStrike" cap="none">
                <a:solidFill>
                  <a:srgbClr val="000000"/>
                </a:solidFill>
                <a:effectLst/>
                <a:latin typeface="Arial"/>
                <a:ea typeface="Arial"/>
                <a:cs typeface="Arial"/>
                <a:sym typeface="Arial"/>
              </a:rPr>
              <a:t>-style format</a:t>
            </a:r>
            <a:r>
              <a:rPr lang="en-US" sz="1100" b="0" i="0" u="none" strike="noStrike" cap="none">
                <a:solidFill>
                  <a:srgbClr val="000000"/>
                </a:solidFill>
                <a:effectLst/>
                <a:latin typeface="Arial"/>
                <a:ea typeface="Arial"/>
                <a:cs typeface="Arial"/>
                <a:sym typeface="Arial"/>
              </a:rPr>
              <a:t> for familiarity, comfort and nostalgia. </a:t>
            </a:r>
            <a:endParaRPr lang="en-US" b="0">
              <a:effectLst/>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g383d607dab3_0_3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7" name="Google Shape;1957;g383d607dab3_0_3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Seniors can attend short talks from healthcare professionals,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1"/>
        <p:cNvGrpSpPr/>
        <p:nvPr/>
      </p:nvGrpSpPr>
      <p:grpSpPr>
        <a:xfrm>
          <a:off x="0" y="0"/>
          <a:ext cx="0" cy="0"/>
          <a:chOff x="0" y="0"/>
          <a:chExt cx="0" cy="0"/>
        </a:xfrm>
      </p:grpSpPr>
      <p:sp>
        <p:nvSpPr>
          <p:cNvPr id="1962" name="Google Shape;1962;g383d607dab3_0_6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3" name="Google Shape;1963;g383d607dab3_0_6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explore interactive booths,</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g383d607dab3_0_5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9" name="Google Shape;1969;g383d607dab3_0_5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dirty="0">
                <a:solidFill>
                  <a:srgbClr val="000000"/>
                </a:solidFill>
                <a:effectLst/>
                <a:latin typeface="Arial"/>
                <a:ea typeface="Arial"/>
                <a:cs typeface="Arial"/>
                <a:sym typeface="Arial"/>
              </a:rPr>
              <a:t>and play games that highlight common medication errors, such as doubling doses or mixing pills.</a:t>
            </a:r>
          </a:p>
          <a:p>
            <a:pPr marL="158750" indent="0" rtl="0">
              <a:buNone/>
            </a:pPr>
            <a:endParaRPr lang="en-US" sz="1100" b="0" i="0" u="none" strike="noStrike" cap="none" dirty="0">
              <a:solidFill>
                <a:srgbClr val="000000"/>
              </a:solidFill>
              <a:effectLst/>
              <a:latin typeface="Arial"/>
              <a:ea typeface="Arial"/>
              <a:cs typeface="Arial"/>
              <a:sym typeface="Arial"/>
            </a:endParaRPr>
          </a:p>
          <a:p>
            <a:pPr marL="158750" indent="0" rtl="0">
              <a:buNone/>
            </a:pPr>
            <a:r>
              <a:rPr lang="en-US" sz="1100" b="0" i="0" u="none" strike="noStrike" cap="none" dirty="0">
                <a:solidFill>
                  <a:srgbClr val="000000"/>
                </a:solidFill>
                <a:effectLst/>
                <a:latin typeface="Arial"/>
                <a:ea typeface="Arial"/>
                <a:cs typeface="Arial"/>
                <a:sym typeface="Arial"/>
              </a:rPr>
              <a:t>Seniors can also receive immediate 'feedback' and 'advice' in a fun and memorable way.</a:t>
            </a:r>
            <a:endParaRPr lang="en-US" b="0" dirty="0">
              <a:effectLst/>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3"/>
        <p:cNvGrpSpPr/>
        <p:nvPr/>
      </p:nvGrpSpPr>
      <p:grpSpPr>
        <a:xfrm>
          <a:off x="0" y="0"/>
          <a:ext cx="0" cy="0"/>
          <a:chOff x="0" y="0"/>
          <a:chExt cx="0" cy="0"/>
        </a:xfrm>
      </p:grpSpPr>
      <p:sp>
        <p:nvSpPr>
          <p:cNvPr id="1974" name="Google Shape;1974;g383d607dab3_0_37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5" name="Google Shape;1975;g383d607dab3_0_37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The aim here is simple: raise awareness, clear misconceptions, and encourage buy-in before any technology is introduced.</a:t>
            </a:r>
            <a:endParaRPr lang="en-US" b="0">
              <a:effectLst/>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g38359401a91_1_60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1" name="Google Shape;2011;g38359401a91_1_60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The next step is helping them act on it. Meet the </a:t>
            </a:r>
            <a:r>
              <a:rPr lang="en-US" sz="1100" b="1" i="0" u="none" strike="noStrike" cap="none" err="1">
                <a:solidFill>
                  <a:srgbClr val="000000"/>
                </a:solidFill>
                <a:effectLst/>
                <a:latin typeface="Arial"/>
                <a:ea typeface="Arial"/>
                <a:cs typeface="Arial"/>
                <a:sym typeface="Arial"/>
              </a:rPr>
              <a:t>MeDispenser</a:t>
            </a:r>
            <a:r>
              <a:rPr lang="en-US" sz="1100" b="1" i="0" u="none" strike="noStrike" cap="none">
                <a:solidFill>
                  <a:srgbClr val="000000"/>
                </a:solidFill>
                <a:effectLst/>
                <a:latin typeface="Arial"/>
                <a:ea typeface="Arial"/>
                <a:cs typeface="Arial"/>
                <a:sym typeface="Arial"/>
              </a:rPr>
              <a:t> tool.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0"/>
        <p:cNvGrpSpPr/>
        <p:nvPr/>
      </p:nvGrpSpPr>
      <p:grpSpPr>
        <a:xfrm>
          <a:off x="0" y="0"/>
          <a:ext cx="0" cy="0"/>
          <a:chOff x="0" y="0"/>
          <a:chExt cx="0" cy="0"/>
        </a:xfrm>
      </p:grpSpPr>
      <p:sp>
        <p:nvSpPr>
          <p:cNvPr id="2031" name="Google Shape;2031;g38809a1d7f4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2" name="Google Shape;2032;g38809a1d7f4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i="0" u="none" strike="noStrike" cap="none" err="1">
                <a:solidFill>
                  <a:srgbClr val="000000"/>
                </a:solidFill>
                <a:effectLst/>
                <a:latin typeface="Arial"/>
                <a:ea typeface="Arial"/>
                <a:cs typeface="Arial"/>
                <a:sym typeface="Arial"/>
              </a:rPr>
              <a:t>Medispenser</a:t>
            </a:r>
            <a:r>
              <a:rPr lang="en-US" sz="1100" b="1" i="0" u="none" strike="noStrike" cap="none">
                <a:solidFill>
                  <a:srgbClr val="000000"/>
                </a:solidFill>
                <a:effectLst/>
                <a:latin typeface="Arial"/>
                <a:ea typeface="Arial"/>
                <a:cs typeface="Arial"/>
                <a:sym typeface="Arial"/>
              </a:rPr>
              <a:t> is a compact</a:t>
            </a:r>
            <a:r>
              <a:rPr lang="en-US" sz="1100" b="0" i="0" u="none" strike="noStrike" cap="none">
                <a:solidFill>
                  <a:srgbClr val="000000"/>
                </a:solidFill>
                <a:effectLst/>
                <a:latin typeface="Arial"/>
                <a:ea typeface="Arial"/>
                <a:cs typeface="Arial"/>
                <a:sym typeface="Arial"/>
              </a:rPr>
              <a:t>, smart tabletop device. It releases pre-packaged sachets — whether pills or liquid doses— at programmed times.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9"/>
        <p:cNvGrpSpPr/>
        <p:nvPr/>
      </p:nvGrpSpPr>
      <p:grpSpPr>
        <a:xfrm>
          <a:off x="0" y="0"/>
          <a:ext cx="0" cy="0"/>
          <a:chOff x="0" y="0"/>
          <a:chExt cx="0" cy="0"/>
        </a:xfrm>
      </p:grpSpPr>
      <p:sp>
        <p:nvSpPr>
          <p:cNvPr id="2040" name="Google Shape;2040;g38809a1d7f4_0_1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1" name="Google Shape;2041;g38809a1d7f4_0_1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Every sachet is clearly labelled with date and time, removing confusion.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895460ef75_0_7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895460ef75_0_7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Simply put, it refers to a situation when patients do not follow the treatment plan or medical advice from their healthcare providers. This can contribute to significant health decline, longer duration of hospital stay, and even premature death.</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7"/>
        <p:cNvGrpSpPr/>
        <p:nvPr/>
      </p:nvGrpSpPr>
      <p:grpSpPr>
        <a:xfrm>
          <a:off x="0" y="0"/>
          <a:ext cx="0" cy="0"/>
          <a:chOff x="0" y="0"/>
          <a:chExt cx="0" cy="0"/>
        </a:xfrm>
      </p:grpSpPr>
      <p:sp>
        <p:nvSpPr>
          <p:cNvPr id="2048" name="Google Shape;2048;g383d607dab3_0_12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9" name="Google Shape;2049;g383d607dab3_0_12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Upon its release, the </a:t>
            </a:r>
            <a:r>
              <a:rPr lang="en-US" sz="1100" b="0" i="0" u="none" strike="noStrike" cap="none" err="1">
                <a:solidFill>
                  <a:srgbClr val="000000"/>
                </a:solidFill>
                <a:effectLst/>
                <a:latin typeface="Arial"/>
                <a:ea typeface="Arial"/>
                <a:cs typeface="Arial"/>
                <a:sym typeface="Arial"/>
              </a:rPr>
              <a:t>satchet</a:t>
            </a:r>
            <a:r>
              <a:rPr lang="en-US" sz="1100" b="0" i="0" u="none" strike="noStrike" cap="none">
                <a:solidFill>
                  <a:srgbClr val="000000"/>
                </a:solidFill>
                <a:effectLst/>
                <a:latin typeface="Arial"/>
                <a:ea typeface="Arial"/>
                <a:cs typeface="Arial"/>
                <a:sym typeface="Arial"/>
              </a:rPr>
              <a:t> lands on a weighted tray that tracks whether it's been picked up.</a:t>
            </a:r>
            <a:br>
              <a:rPr lang="en-US"/>
            </a:b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6"/>
        <p:cNvGrpSpPr/>
        <p:nvPr/>
      </p:nvGrpSpPr>
      <p:grpSpPr>
        <a:xfrm>
          <a:off x="0" y="0"/>
          <a:ext cx="0" cy="0"/>
          <a:chOff x="0" y="0"/>
          <a:chExt cx="0" cy="0"/>
        </a:xfrm>
      </p:grpSpPr>
      <p:sp>
        <p:nvSpPr>
          <p:cNvPr id="2057" name="Google Shape;2057;g38359401a91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8" name="Google Shape;2058;g38359401a91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If it isn't, the device emits an audio alert and sends a </a:t>
            </a:r>
            <a:r>
              <a:rPr lang="en-US" sz="1100" b="1" i="0" u="none" strike="noStrike" cap="none">
                <a:solidFill>
                  <a:srgbClr val="000000"/>
                </a:solidFill>
                <a:effectLst/>
                <a:latin typeface="Arial"/>
                <a:ea typeface="Arial"/>
                <a:cs typeface="Arial"/>
                <a:sym typeface="Arial"/>
              </a:rPr>
              <a:t>notification to both the patient and caregiver</a:t>
            </a:r>
            <a:r>
              <a:rPr lang="en-US" sz="1100" b="0" i="0" u="none" strike="noStrike" cap="none">
                <a:solidFill>
                  <a:srgbClr val="000000"/>
                </a:solidFill>
                <a:effectLst/>
                <a:latin typeface="Arial"/>
                <a:ea typeface="Arial"/>
                <a:cs typeface="Arial"/>
                <a:sym typeface="Arial"/>
              </a:rPr>
              <a: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383d607dab3_0_14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6" name="Google Shape;2066;g383d607dab3_0_14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This creates a </a:t>
            </a:r>
            <a:r>
              <a:rPr lang="en-US" sz="1100" b="1" i="0" u="none" strike="noStrike" cap="none">
                <a:solidFill>
                  <a:srgbClr val="000000"/>
                </a:solidFill>
                <a:effectLst/>
                <a:latin typeface="Arial"/>
                <a:ea typeface="Arial"/>
                <a:cs typeface="Arial"/>
                <a:sym typeface="Arial"/>
              </a:rPr>
              <a:t>habit loop</a:t>
            </a:r>
            <a:r>
              <a:rPr lang="en-US" sz="1100" b="0" i="0" u="none" strike="noStrike" cap="none">
                <a:solidFill>
                  <a:srgbClr val="000000"/>
                </a:solidFill>
                <a:effectLst/>
                <a:latin typeface="Arial"/>
                <a:ea typeface="Arial"/>
                <a:cs typeface="Arial"/>
                <a:sym typeface="Arial"/>
              </a:rPr>
              <a:t>; linking the cue to the action, and reward, to reinforce consistent medication-taking </a:t>
            </a:r>
            <a:r>
              <a:rPr lang="en-US" sz="1100" b="0" i="0" u="none" strike="noStrike" cap="none" err="1">
                <a:solidFill>
                  <a:srgbClr val="000000"/>
                </a:solidFill>
                <a:effectLst/>
                <a:latin typeface="Arial"/>
                <a:ea typeface="Arial"/>
                <a:cs typeface="Arial"/>
                <a:sym typeface="Arial"/>
              </a:rPr>
              <a:t>behaviour</a:t>
            </a:r>
            <a:r>
              <a:rPr lang="en-US" sz="1100" b="0" i="0" u="none" strike="noStrike" cap="none">
                <a:solidFill>
                  <a:srgbClr val="000000"/>
                </a:solidFill>
                <a:effectLst/>
                <a:latin typeface="Arial"/>
                <a:ea typeface="Arial"/>
                <a:cs typeface="Arial"/>
                <a:sym typeface="Arial"/>
              </a:rPr>
              <a:t>.</a:t>
            </a:r>
            <a:endParaRPr lang="en-US" b="0">
              <a:effectLst/>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7"/>
        <p:cNvGrpSpPr/>
        <p:nvPr/>
      </p:nvGrpSpPr>
      <p:grpSpPr>
        <a:xfrm>
          <a:off x="0" y="0"/>
          <a:ext cx="0" cy="0"/>
          <a:chOff x="0" y="0"/>
          <a:chExt cx="0" cy="0"/>
        </a:xfrm>
      </p:grpSpPr>
      <p:sp>
        <p:nvSpPr>
          <p:cNvPr id="2078" name="Google Shape;2078;g38359401a91_1_62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9" name="Google Shape;2079;g38359401a91_1_62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Finally, we have the </a:t>
            </a:r>
            <a:r>
              <a:rPr lang="en-US" sz="1100" b="1" i="0" u="none" strike="noStrike" cap="none" err="1">
                <a:solidFill>
                  <a:srgbClr val="000000"/>
                </a:solidFill>
                <a:effectLst/>
                <a:latin typeface="Arial"/>
                <a:ea typeface="Arial"/>
                <a:cs typeface="Arial"/>
                <a:sym typeface="Arial"/>
              </a:rPr>
              <a:t>MeDi</a:t>
            </a:r>
            <a:r>
              <a:rPr lang="en-US" sz="1100" b="1" i="0" u="none" strike="noStrike" cap="none">
                <a:solidFill>
                  <a:srgbClr val="000000"/>
                </a:solidFill>
                <a:effectLst/>
                <a:latin typeface="Arial"/>
                <a:ea typeface="Arial"/>
                <a:cs typeface="Arial"/>
                <a:sym typeface="Arial"/>
              </a:rPr>
              <a:t> Buddy App</a:t>
            </a:r>
            <a:r>
              <a:rPr lang="en-US" sz="1100" b="0" i="0" u="none" strike="noStrike" cap="none">
                <a:solidFill>
                  <a:srgbClr val="000000"/>
                </a:solidFill>
                <a:effectLst/>
                <a:latin typeface="Arial"/>
                <a:ea typeface="Arial"/>
                <a:cs typeface="Arial"/>
                <a:sym typeface="Arial"/>
              </a:rPr>
              <a:t>, that offers a digital companion to the dispenser.</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g38359401a91_1_47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0" name="Google Shape;2100;g38359401a91_1_47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The app is designed to be simple, safe and supportive.</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g383d607dab3_0_20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2" name="Google Shape;2112;g383d607dab3_0_20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err="1">
                <a:solidFill>
                  <a:srgbClr val="000000"/>
                </a:solidFill>
                <a:effectLst/>
                <a:latin typeface="Arial"/>
                <a:ea typeface="Arial"/>
                <a:cs typeface="Arial"/>
                <a:sym typeface="Arial"/>
              </a:rPr>
              <a:t>MediBuddy</a:t>
            </a:r>
            <a:r>
              <a:rPr lang="en-US" sz="1100" b="0" i="0" u="none" strike="noStrike" cap="none">
                <a:solidFill>
                  <a:srgbClr val="000000"/>
                </a:solidFill>
                <a:effectLst/>
                <a:latin typeface="Arial"/>
                <a:ea typeface="Arial"/>
                <a:cs typeface="Arial"/>
                <a:sym typeface="Arial"/>
              </a:rPr>
              <a:t> offers an easy and secure log in.</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2"/>
        <p:cNvGrpSpPr/>
        <p:nvPr/>
      </p:nvGrpSpPr>
      <p:grpSpPr>
        <a:xfrm>
          <a:off x="0" y="0"/>
          <a:ext cx="0" cy="0"/>
          <a:chOff x="0" y="0"/>
          <a:chExt cx="0" cy="0"/>
        </a:xfrm>
      </p:grpSpPr>
      <p:sp>
        <p:nvSpPr>
          <p:cNvPr id="2123" name="Google Shape;2123;g383d607dab3_0_22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4" name="Google Shape;2124;g383d607dab3_0_22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Seniors can track their medication,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4"/>
        <p:cNvGrpSpPr/>
        <p:nvPr/>
      </p:nvGrpSpPr>
      <p:grpSpPr>
        <a:xfrm>
          <a:off x="0" y="0"/>
          <a:ext cx="0" cy="0"/>
          <a:chOff x="0" y="0"/>
          <a:chExt cx="0" cy="0"/>
        </a:xfrm>
      </p:grpSpPr>
      <p:sp>
        <p:nvSpPr>
          <p:cNvPr id="2135" name="Google Shape;2135;g383d607dab3_0_33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6" name="Google Shape;2136;g383d607dab3_0_33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customize it according to day or night, before or after meals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6"/>
        <p:cNvGrpSpPr/>
        <p:nvPr/>
      </p:nvGrpSpPr>
      <p:grpSpPr>
        <a:xfrm>
          <a:off x="0" y="0"/>
          <a:ext cx="0" cy="0"/>
          <a:chOff x="0" y="0"/>
          <a:chExt cx="0" cy="0"/>
        </a:xfrm>
      </p:grpSpPr>
      <p:sp>
        <p:nvSpPr>
          <p:cNvPr id="2147" name="Google Shape;2147;g383d607dab3_0_21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8" name="Google Shape;2148;g383d607dab3_0_21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0" i="0" u="none" strike="noStrike" cap="none">
                <a:solidFill>
                  <a:srgbClr val="000000"/>
                </a:solidFill>
                <a:effectLst/>
                <a:latin typeface="Arial"/>
                <a:ea typeface="Arial"/>
                <a:cs typeface="Arial"/>
                <a:sym typeface="Arial"/>
              </a:rPr>
              <a:t>and  receive reminders.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g383d607dab3_0_23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0" name="Google Shape;2160;g383d607dab3_0_23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There’s even a special section for seniors to</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8">
          <a:extLst>
            <a:ext uri="{FF2B5EF4-FFF2-40B4-BE49-F238E27FC236}">
              <a16:creationId xmlns:a16="http://schemas.microsoft.com/office/drawing/2014/main" id="{B0FF197D-EF68-459E-8A89-E2E1BCDB8B1F}"/>
            </a:ext>
          </a:extLst>
        </p:cNvPr>
        <p:cNvGrpSpPr/>
        <p:nvPr/>
      </p:nvGrpSpPr>
      <p:grpSpPr>
        <a:xfrm>
          <a:off x="0" y="0"/>
          <a:ext cx="0" cy="0"/>
          <a:chOff x="0" y="0"/>
          <a:chExt cx="0" cy="0"/>
        </a:xfrm>
      </p:grpSpPr>
      <p:sp>
        <p:nvSpPr>
          <p:cNvPr id="2949" name="Google Shape;2949;ga9aada73cc_0_58:notes">
            <a:extLst>
              <a:ext uri="{FF2B5EF4-FFF2-40B4-BE49-F238E27FC236}">
                <a16:creationId xmlns:a16="http://schemas.microsoft.com/office/drawing/2014/main" id="{7915702C-204B-7294-2D54-1DB6702CF0DA}"/>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0" name="Google Shape;2950;ga9aada73cc_0_58:notes">
            <a:extLst>
              <a:ext uri="{FF2B5EF4-FFF2-40B4-BE49-F238E27FC236}">
                <a16:creationId xmlns:a16="http://schemas.microsoft.com/office/drawing/2014/main" id="{550559B4-7DC9-0892-EAB0-58503E26980D}"/>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According to a study by Singapore General Hospital, 60% of older adult patients  were unable to follow medication prescriptions. This is higher than the global average of 50%. This statistic shows that the problem needs to be given closer attention.</a:t>
            </a:r>
            <a:endParaRPr/>
          </a:p>
        </p:txBody>
      </p:sp>
    </p:spTree>
    <p:extLst>
      <p:ext uri="{BB962C8B-B14F-4D97-AF65-F5344CB8AC3E}">
        <p14:creationId xmlns:p14="http://schemas.microsoft.com/office/powerpoint/2010/main" val="24991163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0"/>
        <p:cNvGrpSpPr/>
        <p:nvPr/>
      </p:nvGrpSpPr>
      <p:grpSpPr>
        <a:xfrm>
          <a:off x="0" y="0"/>
          <a:ext cx="0" cy="0"/>
          <a:chOff x="0" y="0"/>
          <a:chExt cx="0" cy="0"/>
        </a:xfrm>
      </p:grpSpPr>
      <p:sp>
        <p:nvSpPr>
          <p:cNvPr id="2171" name="Google Shape;2171;g383d607dab3_0_26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2" name="Google Shape;2172;g383d607dab3_0_26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enjoy health quizzes,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2"/>
        <p:cNvGrpSpPr/>
        <p:nvPr/>
      </p:nvGrpSpPr>
      <p:grpSpPr>
        <a:xfrm>
          <a:off x="0" y="0"/>
          <a:ext cx="0" cy="0"/>
          <a:chOff x="0" y="0"/>
          <a:chExt cx="0" cy="0"/>
        </a:xfrm>
      </p:grpSpPr>
      <p:sp>
        <p:nvSpPr>
          <p:cNvPr id="2183" name="Google Shape;2183;g383d607dab3_0_25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4" name="Google Shape;2184;g383d607dab3_0_25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GB" sz="1100" b="0" i="0" u="none" strike="noStrike" cap="none">
                <a:solidFill>
                  <a:srgbClr val="000000"/>
                </a:solidFill>
                <a:effectLst/>
                <a:latin typeface="Arial"/>
                <a:ea typeface="Arial"/>
                <a:cs typeface="Arial"/>
                <a:sym typeface="Arial"/>
              </a:rPr>
              <a:t>learn fun facts and </a:t>
            </a:r>
            <a:endParaRPr lang="en-GB" b="0">
              <a:effectLst/>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4"/>
        <p:cNvGrpSpPr/>
        <p:nvPr/>
      </p:nvGrpSpPr>
      <p:grpSpPr>
        <a:xfrm>
          <a:off x="0" y="0"/>
          <a:ext cx="0" cy="0"/>
          <a:chOff x="0" y="0"/>
          <a:chExt cx="0" cy="0"/>
        </a:xfrm>
      </p:grpSpPr>
      <p:sp>
        <p:nvSpPr>
          <p:cNvPr id="2195" name="Google Shape;2195;g383d607dab3_0_27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6" name="Google Shape;2196;g383d607dab3_0_27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0" i="0" u="none" strike="noStrike" cap="none">
                <a:solidFill>
                  <a:srgbClr val="000000"/>
                </a:solidFill>
                <a:effectLst/>
                <a:latin typeface="Arial"/>
                <a:ea typeface="Arial"/>
                <a:cs typeface="Arial"/>
                <a:sym typeface="Arial"/>
              </a:rPr>
              <a:t>receive rewards.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6"/>
        <p:cNvGrpSpPr/>
        <p:nvPr/>
      </p:nvGrpSpPr>
      <p:grpSpPr>
        <a:xfrm>
          <a:off x="0" y="0"/>
          <a:ext cx="0" cy="0"/>
          <a:chOff x="0" y="0"/>
          <a:chExt cx="0" cy="0"/>
        </a:xfrm>
      </p:grpSpPr>
      <p:sp>
        <p:nvSpPr>
          <p:cNvPr id="2207" name="Google Shape;2207;g383d607dab3_0_28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8" name="Google Shape;2208;g383d607dab3_0_28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The app allows users to order medication refills. Accumulated points from rewards can also be used to enjoy discounts.</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383d607dab3_0_29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383d607dab3_0_29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For those worried about complex set ups, don’t worry! There’s an online manual you access in the app to guide you through it.</a:t>
            </a:r>
            <a:br>
              <a:rPr lang="en-US"/>
            </a:b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0"/>
        <p:cNvGrpSpPr/>
        <p:nvPr/>
      </p:nvGrpSpPr>
      <p:grpSpPr>
        <a:xfrm>
          <a:off x="0" y="0"/>
          <a:ext cx="0" cy="0"/>
          <a:chOff x="0" y="0"/>
          <a:chExt cx="0" cy="0"/>
        </a:xfrm>
      </p:grpSpPr>
      <p:sp>
        <p:nvSpPr>
          <p:cNvPr id="2231" name="Google Shape;2231;g383d607dab3_0_30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2" name="Google Shape;2232;g383d607dab3_0_30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That’s a great question! To report malfunction issues and clarify more specific doubts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383d607dab3_0_31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4" name="Google Shape;2244;g383d607dab3_0_31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you can reach out to customer service through the chatbot feature in the app.</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4"/>
        <p:cNvGrpSpPr/>
        <p:nvPr/>
      </p:nvGrpSpPr>
      <p:grpSpPr>
        <a:xfrm>
          <a:off x="0" y="0"/>
          <a:ext cx="0" cy="0"/>
          <a:chOff x="0" y="0"/>
          <a:chExt cx="0" cy="0"/>
        </a:xfrm>
      </p:grpSpPr>
      <p:sp>
        <p:nvSpPr>
          <p:cNvPr id="2255" name="Google Shape;2255;g383d607dab3_0_32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6" name="Google Shape;2256;g383d607dab3_0_32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As a bonus feature, you can even access doctor consultations through the app - which keeps healthcare just a tap away.</a:t>
            </a:r>
            <a:endParaRPr lang="en-US" b="0">
              <a:effectLst/>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7"/>
        <p:cNvGrpSpPr/>
        <p:nvPr/>
      </p:nvGrpSpPr>
      <p:grpSpPr>
        <a:xfrm>
          <a:off x="0" y="0"/>
          <a:ext cx="0" cy="0"/>
          <a:chOff x="0" y="0"/>
          <a:chExt cx="0" cy="0"/>
        </a:xfrm>
      </p:grpSpPr>
      <p:sp>
        <p:nvSpPr>
          <p:cNvPr id="2268" name="Google Shape;2268;g383d607dab3_0_34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9" name="Google Shape;2269;g383d607dab3_0_34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Seniors are also able to access voiceover options, larger text and step-by step guide making it more accessible.</a:t>
            </a:r>
            <a:endParaRPr lang="en-US" b="0">
              <a:effectLst/>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383d607dab3_0_40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1" name="Google Shape;2281;g383d607dab3_0_40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Importantly, the app isn’t just for seniors.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38359401a91_0_9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38359401a91_0_9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This issue is expected to grow due to Singapore's rapid ageing population.</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6"/>
        <p:cNvGrpSpPr/>
        <p:nvPr/>
      </p:nvGrpSpPr>
      <p:grpSpPr>
        <a:xfrm>
          <a:off x="0" y="0"/>
          <a:ext cx="0" cy="0"/>
          <a:chOff x="0" y="0"/>
          <a:chExt cx="0" cy="0"/>
        </a:xfrm>
      </p:grpSpPr>
      <p:sp>
        <p:nvSpPr>
          <p:cNvPr id="2297" name="Google Shape;2297;g383d607dab3_0_42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8" name="Google Shape;2298;g383d607dab3_0_42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 Caregivers can also access the app to log in and monitor progress or set reminders, ensuring seniors are never alone in their journey.</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8"/>
        <p:cNvGrpSpPr/>
        <p:nvPr/>
      </p:nvGrpSpPr>
      <p:grpSpPr>
        <a:xfrm>
          <a:off x="0" y="0"/>
          <a:ext cx="0" cy="0"/>
          <a:chOff x="0" y="0"/>
          <a:chExt cx="0" cy="0"/>
        </a:xfrm>
      </p:grpSpPr>
      <p:sp>
        <p:nvSpPr>
          <p:cNvPr id="2309" name="Google Shape;2309;g383d607dab3_0_43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0" name="Google Shape;2310;g383d607dab3_0_43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Together, these three components address the </a:t>
            </a:r>
            <a:r>
              <a:rPr lang="en-US" sz="1100" b="1" i="0" u="none" strike="noStrike" cap="none">
                <a:solidFill>
                  <a:srgbClr val="000000"/>
                </a:solidFill>
                <a:effectLst/>
                <a:latin typeface="Arial"/>
                <a:ea typeface="Arial"/>
                <a:cs typeface="Arial"/>
                <a:sym typeface="Arial"/>
              </a:rPr>
              <a:t>awareness gap, the daily management gap, and the long-term habit gap</a:t>
            </a:r>
            <a:r>
              <a:rPr lang="en-US" sz="1100" b="0" i="0" u="none" strike="noStrike" cap="none">
                <a:solidFill>
                  <a:srgbClr val="000000"/>
                </a:solidFill>
                <a:effectLst/>
                <a:latin typeface="Arial"/>
                <a:ea typeface="Arial"/>
                <a:cs typeface="Arial"/>
                <a:sym typeface="Arial"/>
              </a:rPr>
              <a:t>. </a:t>
            </a:r>
            <a:r>
              <a:rPr lang="en-US" sz="1100" b="0" i="0" u="none" strike="noStrike" cap="none" err="1">
                <a:solidFill>
                  <a:srgbClr val="000000"/>
                </a:solidFill>
                <a:effectLst/>
                <a:latin typeface="Arial"/>
                <a:ea typeface="Arial"/>
                <a:cs typeface="Arial"/>
                <a:sym typeface="Arial"/>
              </a:rPr>
              <a:t>MeDispenser</a:t>
            </a:r>
            <a:r>
              <a:rPr lang="en-US" sz="1100" b="0" i="0" u="none" strike="noStrike" cap="none">
                <a:solidFill>
                  <a:srgbClr val="000000"/>
                </a:solidFill>
                <a:effectLst/>
                <a:latin typeface="Arial"/>
                <a:ea typeface="Arial"/>
                <a:cs typeface="Arial"/>
                <a:sym typeface="Arial"/>
              </a:rPr>
              <a:t> is not just a device; it is a comprehensive system built around the needs of our elderly.</a:t>
            </a:r>
            <a:endParaRPr lang="en-US" b="0">
              <a:effectLst/>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1"/>
        <p:cNvGrpSpPr/>
        <p:nvPr/>
      </p:nvGrpSpPr>
      <p:grpSpPr>
        <a:xfrm>
          <a:off x="0" y="0"/>
          <a:ext cx="0" cy="0"/>
          <a:chOff x="0" y="0"/>
          <a:chExt cx="0" cy="0"/>
        </a:xfrm>
      </p:grpSpPr>
      <p:sp>
        <p:nvSpPr>
          <p:cNvPr id="2372" name="Google Shape;2372;g38359401a91_1_12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3" name="Google Shape;2373;g38359401a91_1_12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a:solidFill>
                  <a:srgbClr val="000000"/>
                </a:solidFill>
                <a:effectLst/>
                <a:latin typeface="Arial"/>
                <a:ea typeface="Arial"/>
                <a:cs typeface="Arial"/>
                <a:sym typeface="Arial"/>
              </a:rPr>
              <a:t>Now, to evaluate the effectiveness of our proposal and show why it deserves to be adopted, I will pass the time over to Ernest. Ernest please.</a:t>
            </a:r>
            <a:br>
              <a:rPr lang="en-US"/>
            </a:b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a:extLst>
            <a:ext uri="{FF2B5EF4-FFF2-40B4-BE49-F238E27FC236}">
              <a16:creationId xmlns:a16="http://schemas.microsoft.com/office/drawing/2014/main" id="{A0B4312A-8341-41D7-B190-F4EBEC3B5D05}"/>
            </a:ext>
          </a:extLst>
        </p:cNvPr>
        <p:cNvGrpSpPr/>
        <p:nvPr/>
      </p:nvGrpSpPr>
      <p:grpSpPr>
        <a:xfrm>
          <a:off x="0" y="0"/>
          <a:ext cx="0" cy="0"/>
          <a:chOff x="0" y="0"/>
          <a:chExt cx="0" cy="0"/>
        </a:xfrm>
      </p:grpSpPr>
      <p:sp>
        <p:nvSpPr>
          <p:cNvPr id="1065" name="Google Shape;1065;ge7c531ed79_1_0:notes">
            <a:extLst>
              <a:ext uri="{FF2B5EF4-FFF2-40B4-BE49-F238E27FC236}">
                <a16:creationId xmlns:a16="http://schemas.microsoft.com/office/drawing/2014/main" id="{8A8C4ED2-8AE8-B4FF-1AE0-15D111484511}"/>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e7c531ed79_1_0:notes">
            <a:extLst>
              <a:ext uri="{FF2B5EF4-FFF2-40B4-BE49-F238E27FC236}">
                <a16:creationId xmlns:a16="http://schemas.microsoft.com/office/drawing/2014/main" id="{99958AE9-595F-2130-0489-40C383B9BB93}"/>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59488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6"/>
        <p:cNvGrpSpPr/>
        <p:nvPr/>
      </p:nvGrpSpPr>
      <p:grpSpPr>
        <a:xfrm>
          <a:off x="0" y="0"/>
          <a:ext cx="0" cy="0"/>
          <a:chOff x="0" y="0"/>
          <a:chExt cx="0" cy="0"/>
        </a:xfrm>
      </p:grpSpPr>
      <p:sp>
        <p:nvSpPr>
          <p:cNvPr id="2437" name="Google Shape;2437;g3893d827906_3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8" name="Google Shape;2438;g3893d827906_3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rtl="0"/>
            <a:r>
              <a:rPr lang="en-US" sz="1100" b="0" i="0" u="none" strike="noStrike" cap="none">
                <a:solidFill>
                  <a:srgbClr val="000000"/>
                </a:solidFill>
                <a:effectLst/>
                <a:latin typeface="Arial"/>
                <a:ea typeface="Arial"/>
                <a:cs typeface="Arial"/>
                <a:sym typeface="Arial"/>
              </a:rPr>
              <a:t>hank you Nithy.</a:t>
            </a:r>
            <a:endParaRPr lang="en-US" b="0">
              <a:effectLst/>
            </a:endParaRPr>
          </a:p>
          <a:p>
            <a:br>
              <a:rPr lang="en-US" b="0">
                <a:effectLst/>
              </a:rPr>
            </a:br>
            <a:endParaRPr lang="en-US" b="0">
              <a:effectLst/>
            </a:endParaRPr>
          </a:p>
          <a:p>
            <a:pPr rtl="0"/>
            <a:r>
              <a:rPr lang="en-US" sz="1100" b="0" i="0" u="none" strike="noStrike" cap="none">
                <a:solidFill>
                  <a:srgbClr val="000000"/>
                </a:solidFill>
                <a:effectLst/>
                <a:latin typeface="Arial"/>
                <a:ea typeface="Arial"/>
                <a:cs typeface="Arial"/>
                <a:sym typeface="Arial"/>
              </a:rPr>
              <a:t>Good morning/afternoon assessors. I am Ernest.</a:t>
            </a:r>
            <a:endParaRPr lang="en-US" b="0">
              <a:effectLst/>
            </a:endParaRPr>
          </a:p>
          <a:p>
            <a:br>
              <a:rPr lang="en-US" b="0">
                <a:effectLst/>
              </a:rPr>
            </a:br>
            <a:endParaRPr lang="en-US" b="0">
              <a:effectLst/>
            </a:endParaRPr>
          </a:p>
          <a:p>
            <a:pPr rtl="0"/>
            <a:r>
              <a:rPr lang="en-US" sz="1100" b="0" i="0" u="none" strike="noStrike" cap="none">
                <a:solidFill>
                  <a:srgbClr val="000000"/>
                </a:solidFill>
                <a:effectLst/>
                <a:latin typeface="Arial"/>
                <a:ea typeface="Arial"/>
                <a:cs typeface="Arial"/>
                <a:sym typeface="Arial"/>
              </a:rPr>
              <a:t>As the fourth and final speaker, I will now evaluate the overall efficacy of </a:t>
            </a:r>
            <a:r>
              <a:rPr lang="en-US" sz="1100" b="0" i="0" u="none" strike="noStrike" cap="none" err="1">
                <a:solidFill>
                  <a:srgbClr val="000000"/>
                </a:solidFill>
                <a:effectLst/>
                <a:latin typeface="Arial"/>
                <a:ea typeface="Arial"/>
                <a:cs typeface="Arial"/>
                <a:sym typeface="Arial"/>
              </a:rPr>
              <a:t>MeDispensers</a:t>
            </a:r>
            <a:r>
              <a:rPr lang="en-US" sz="1100" b="0" i="0" u="none" strike="noStrike" cap="none">
                <a:solidFill>
                  <a:srgbClr val="000000"/>
                </a:solidFill>
                <a:effectLst/>
                <a:latin typeface="Arial"/>
                <a:ea typeface="Arial"/>
                <a:cs typeface="Arial"/>
                <a:sym typeface="Arial"/>
              </a:rPr>
              <a:t>, along with its strengths, weaknesses and circumstances shaping decisions that have been made, and decisions that may prospectively be undertaken. The revolutionary advent of </a:t>
            </a:r>
            <a:r>
              <a:rPr lang="en-US" sz="1100" b="0" i="0" u="none" strike="noStrike" cap="none" err="1">
                <a:solidFill>
                  <a:srgbClr val="000000"/>
                </a:solidFill>
                <a:effectLst/>
                <a:latin typeface="Arial"/>
                <a:ea typeface="Arial"/>
                <a:cs typeface="Arial"/>
                <a:sym typeface="Arial"/>
              </a:rPr>
              <a:t>MeDispensers</a:t>
            </a:r>
            <a:r>
              <a:rPr lang="en-US" sz="1100" b="0" i="0" u="none" strike="noStrike" cap="none">
                <a:solidFill>
                  <a:srgbClr val="000000"/>
                </a:solidFill>
                <a:effectLst/>
                <a:latin typeface="Arial"/>
                <a:ea typeface="Arial"/>
                <a:cs typeface="Arial"/>
                <a:sym typeface="Arial"/>
              </a:rPr>
              <a:t> in the healthcare market will indubitably facilitate medication adherence and is expected to effect decreases in non-adherence. Yet, there have been concerns over its effectiveness which have to be acknowledged due to the inextricable relationship between medication adherence and the receptivity of our target audience. </a:t>
            </a:r>
            <a:endParaRPr lang="en-US" b="0">
              <a:effectLst/>
            </a:endParaRPr>
          </a:p>
          <a:p>
            <a:br>
              <a:rPr lang="en-US"/>
            </a:br>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38359401a91_0_117: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38359401a91_0_117: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rtl="0"/>
            <a:r>
              <a:rPr lang="en-US" sz="1100" b="0" i="0" u="none" strike="noStrike" cap="none">
                <a:solidFill>
                  <a:srgbClr val="000000"/>
                </a:solidFill>
                <a:effectLst/>
                <a:latin typeface="Arial"/>
                <a:ea typeface="Arial"/>
                <a:cs typeface="Arial"/>
                <a:sym typeface="Arial"/>
              </a:rPr>
              <a:t>In the development of our product, we have been stunned by a notable dilemma regarding the user interface of our product. In our pursuit of making a senior-friendly product, we consulted with a healthcare professional and presented two possibilities to her. The first was to equip the dispenser with a weighted platform  where individual pills of medication will be dispensed onto the tray placed below. The second was dispensing readily packed disposable packets of medication combinations. </a:t>
            </a:r>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2"/>
        <p:cNvGrpSpPr/>
        <p:nvPr/>
      </p:nvGrpSpPr>
      <p:grpSpPr>
        <a:xfrm>
          <a:off x="0" y="0"/>
          <a:ext cx="0" cy="0"/>
          <a:chOff x="0" y="0"/>
          <a:chExt cx="0" cy="0"/>
        </a:xfrm>
      </p:grpSpPr>
      <p:sp>
        <p:nvSpPr>
          <p:cNvPr id="2523" name="Google Shape;2523;g3893d827906_1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4" name="Google Shape;2524;g3893d827906_1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rtl="0"/>
            <a:r>
              <a:rPr lang="en-US" sz="1100" b="0" i="0" u="none" strike="noStrike" cap="none">
                <a:solidFill>
                  <a:srgbClr val="000000"/>
                </a:solidFill>
                <a:effectLst/>
                <a:latin typeface="Arial"/>
                <a:ea typeface="Arial"/>
                <a:cs typeface="Arial"/>
                <a:sym typeface="Arial"/>
              </a:rPr>
              <a:t>The healthcare professional mentioned that the latter was a better option, by virtue of the fact that the former is replete with technology that senior citizens may be unfamiliar with, On the other hand, the latter may present logistical challenges that can be solved, and are insignificant compared to the benefits that it offers in terms of the ease of usage for senior citizens. For the replenishment of medication, one solution is to gather volunteers and have them deliver the refills. The interviewee said that the procurement of volunteers may be difficult, and working with actual hospitals or polyclinics may be a better option. </a:t>
            </a:r>
            <a:endParaRPr lang="en-US" b="0">
              <a:effectLst/>
            </a:endParaRPr>
          </a:p>
          <a:p>
            <a:br>
              <a:rPr lang="en-US"/>
            </a:br>
            <a:endParaRPr lang="en-US"/>
          </a:p>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p:cNvGrpSpPr/>
        <p:nvPr/>
      </p:nvGrpSpPr>
      <p:grpSpPr>
        <a:xfrm>
          <a:off x="0" y="0"/>
          <a:ext cx="0" cy="0"/>
          <a:chOff x="0" y="0"/>
          <a:chExt cx="0" cy="0"/>
        </a:xfrm>
      </p:grpSpPr>
      <p:sp>
        <p:nvSpPr>
          <p:cNvPr id="2534" name="Google Shape;2534;g895460ef75_0_8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895460ef75_0_8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rtl="0"/>
            <a:r>
              <a:rPr lang="en-US" sz="1100" b="0" i="0" u="none" strike="noStrike" cap="none">
                <a:solidFill>
                  <a:srgbClr val="000000"/>
                </a:solidFill>
                <a:effectLst/>
                <a:latin typeface="Arial"/>
                <a:ea typeface="Arial"/>
                <a:cs typeface="Arial"/>
                <a:sym typeface="Arial"/>
              </a:rPr>
              <a:t>Potentially, </a:t>
            </a:r>
            <a:r>
              <a:rPr lang="en-US" sz="1100" b="0" i="0" u="none" strike="noStrike" cap="none" err="1">
                <a:solidFill>
                  <a:srgbClr val="000000"/>
                </a:solidFill>
                <a:effectLst/>
                <a:latin typeface="Arial"/>
                <a:ea typeface="Arial"/>
                <a:cs typeface="Arial"/>
                <a:sym typeface="Arial"/>
              </a:rPr>
              <a:t>Medispensers</a:t>
            </a:r>
            <a:r>
              <a:rPr lang="en-US" sz="1100" b="0" i="0" u="none" strike="noStrike" cap="none">
                <a:solidFill>
                  <a:srgbClr val="000000"/>
                </a:solidFill>
                <a:effectLst/>
                <a:latin typeface="Arial"/>
                <a:ea typeface="Arial"/>
                <a:cs typeface="Arial"/>
                <a:sym typeface="Arial"/>
              </a:rPr>
              <a:t> could partner with several government agencies in Singapore, where operations may start locally.  </a:t>
            </a:r>
            <a:endParaRPr lang="en-US" b="0">
              <a:effectLst/>
            </a:endParaRPr>
          </a:p>
          <a:p>
            <a:pPr rtl="0"/>
            <a:r>
              <a:rPr lang="en-US" sz="1100" b="0" i="0" u="none" strike="noStrike" cap="none">
                <a:solidFill>
                  <a:srgbClr val="000000"/>
                </a:solidFill>
                <a:effectLst/>
                <a:latin typeface="Arial"/>
                <a:ea typeface="Arial"/>
                <a:cs typeface="Arial"/>
                <a:sym typeface="Arial"/>
              </a:rPr>
              <a:t>The first example would be the Health Promotion Board in Singapore. This agency would be suitable for collaboration with us because of its role as an official agency under the Ministry of Health in Singapore which prides itself on its responsibility to promote healthy practices and the maintenance of dignified aging among Singaporeans. Partnership with the Health Promotion Board would establish </a:t>
            </a:r>
            <a:r>
              <a:rPr lang="en-US" sz="1100" b="0" i="0" u="none" strike="noStrike" cap="none" err="1">
                <a:solidFill>
                  <a:srgbClr val="000000"/>
                </a:solidFill>
                <a:effectLst/>
                <a:latin typeface="Arial"/>
                <a:ea typeface="Arial"/>
                <a:cs typeface="Arial"/>
                <a:sym typeface="Arial"/>
              </a:rPr>
              <a:t>Medispenser’s</a:t>
            </a:r>
            <a:r>
              <a:rPr lang="en-US" sz="1100" b="0" i="0" u="none" strike="noStrike" cap="none">
                <a:solidFill>
                  <a:srgbClr val="000000"/>
                </a:solidFill>
                <a:effectLst/>
                <a:latin typeface="Arial"/>
                <a:ea typeface="Arial"/>
                <a:cs typeface="Arial"/>
                <a:sym typeface="Arial"/>
              </a:rPr>
              <a:t> reputation in the health industry as an efficacious means of medication adherence. </a:t>
            </a:r>
            <a:endParaRPr lang="en-US" b="0">
              <a:effectLst/>
            </a:endParaRPr>
          </a:p>
          <a:p>
            <a:br>
              <a:rPr lang="en-US"/>
            </a:br>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a:extLst>
            <a:ext uri="{FF2B5EF4-FFF2-40B4-BE49-F238E27FC236}">
              <a16:creationId xmlns:a16="http://schemas.microsoft.com/office/drawing/2014/main" id="{2E070584-74B9-B3B9-61F8-61CFA52D86F6}"/>
            </a:ext>
          </a:extLst>
        </p:cNvPr>
        <p:cNvGrpSpPr/>
        <p:nvPr/>
      </p:nvGrpSpPr>
      <p:grpSpPr>
        <a:xfrm>
          <a:off x="0" y="0"/>
          <a:ext cx="0" cy="0"/>
          <a:chOff x="0" y="0"/>
          <a:chExt cx="0" cy="0"/>
        </a:xfrm>
      </p:grpSpPr>
      <p:sp>
        <p:nvSpPr>
          <p:cNvPr id="2534" name="Google Shape;2534;g895460ef75_0_80:notes">
            <a:extLst>
              <a:ext uri="{FF2B5EF4-FFF2-40B4-BE49-F238E27FC236}">
                <a16:creationId xmlns:a16="http://schemas.microsoft.com/office/drawing/2014/main" id="{2BF1D0A0-DDAC-3792-4634-06B1F7829B62}"/>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895460ef75_0_80:notes">
            <a:extLst>
              <a:ext uri="{FF2B5EF4-FFF2-40B4-BE49-F238E27FC236}">
                <a16:creationId xmlns:a16="http://schemas.microsoft.com/office/drawing/2014/main" id="{E3B749A7-0346-3B1E-FD2C-326DF38E5682}"/>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rtl="0"/>
            <a:r>
              <a:rPr lang="en-US" sz="1100" b="0" i="0" u="none" strike="noStrike" cap="none">
                <a:solidFill>
                  <a:srgbClr val="000000"/>
                </a:solidFill>
                <a:effectLst/>
                <a:latin typeface="Arial"/>
                <a:ea typeface="Arial"/>
                <a:cs typeface="Arial"/>
                <a:sym typeface="Arial"/>
              </a:rPr>
              <a:t>. Furthermore, possible subsidies that the government may disburse would render our product affordable to the masses, from the lower to upper echelons of society. </a:t>
            </a:r>
            <a:endParaRPr lang="en-GB"/>
          </a:p>
        </p:txBody>
      </p:sp>
    </p:spTree>
    <p:extLst>
      <p:ext uri="{BB962C8B-B14F-4D97-AF65-F5344CB8AC3E}">
        <p14:creationId xmlns:p14="http://schemas.microsoft.com/office/powerpoint/2010/main" val="14533259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3">
          <a:extLst>
            <a:ext uri="{FF2B5EF4-FFF2-40B4-BE49-F238E27FC236}">
              <a16:creationId xmlns:a16="http://schemas.microsoft.com/office/drawing/2014/main" id="{4B6BE341-95B3-2E8B-7E1A-D68563515744}"/>
            </a:ext>
          </a:extLst>
        </p:cNvPr>
        <p:cNvGrpSpPr/>
        <p:nvPr/>
      </p:nvGrpSpPr>
      <p:grpSpPr>
        <a:xfrm>
          <a:off x="0" y="0"/>
          <a:ext cx="0" cy="0"/>
          <a:chOff x="0" y="0"/>
          <a:chExt cx="0" cy="0"/>
        </a:xfrm>
      </p:grpSpPr>
      <p:sp>
        <p:nvSpPr>
          <p:cNvPr id="2534" name="Google Shape;2534;g895460ef75_0_80:notes">
            <a:extLst>
              <a:ext uri="{FF2B5EF4-FFF2-40B4-BE49-F238E27FC236}">
                <a16:creationId xmlns:a16="http://schemas.microsoft.com/office/drawing/2014/main" id="{3EC9B3E4-8A71-BAD4-1EE6-F6DE1C04BFC5}"/>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5" name="Google Shape;2535;g895460ef75_0_80:notes">
            <a:extLst>
              <a:ext uri="{FF2B5EF4-FFF2-40B4-BE49-F238E27FC236}">
                <a16:creationId xmlns:a16="http://schemas.microsoft.com/office/drawing/2014/main" id="{E3679726-838E-A235-77D7-B98843809FEA}"/>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With a combination of promotion by the health promotion board as well as internal marketing efforts, the ubiquitous adoption of </a:t>
            </a:r>
            <a:r>
              <a:rPr lang="en-US" sz="1100" b="0" i="0" u="none" strike="noStrike" cap="none" err="1">
                <a:solidFill>
                  <a:srgbClr val="000000"/>
                </a:solidFill>
                <a:effectLst/>
                <a:latin typeface="Arial"/>
                <a:ea typeface="Arial"/>
                <a:cs typeface="Arial"/>
                <a:sym typeface="Arial"/>
              </a:rPr>
              <a:t>MeDispensers</a:t>
            </a:r>
            <a:r>
              <a:rPr lang="en-US" sz="1100" b="0" i="0" u="none" strike="noStrike" cap="none">
                <a:solidFill>
                  <a:srgbClr val="000000"/>
                </a:solidFill>
                <a:effectLst/>
                <a:latin typeface="Arial"/>
                <a:ea typeface="Arial"/>
                <a:cs typeface="Arial"/>
                <a:sym typeface="Arial"/>
              </a:rPr>
              <a:t> may be </a:t>
            </a:r>
            <a:r>
              <a:rPr lang="en-US" sz="1100" b="0" i="0" u="none" strike="noStrike" cap="none" err="1">
                <a:solidFill>
                  <a:srgbClr val="000000"/>
                </a:solidFill>
                <a:effectLst/>
                <a:latin typeface="Arial"/>
                <a:ea typeface="Arial"/>
                <a:cs typeface="Arial"/>
                <a:sym typeface="Arial"/>
              </a:rPr>
              <a:t>realised</a:t>
            </a:r>
            <a:r>
              <a:rPr lang="en-US" sz="1100" b="0" i="0" u="none" strike="noStrike" cap="none">
                <a:solidFill>
                  <a:srgbClr val="000000"/>
                </a:solidFill>
                <a:effectLst/>
                <a:latin typeface="Arial"/>
                <a:ea typeface="Arial"/>
                <a:cs typeface="Arial"/>
                <a:sym typeface="Arial"/>
              </a:rPr>
              <a:t> and ensure the willingness of consumer adoption. </a:t>
            </a:r>
            <a:endParaRPr/>
          </a:p>
        </p:txBody>
      </p:sp>
    </p:spTree>
    <p:extLst>
      <p:ext uri="{BB962C8B-B14F-4D97-AF65-F5344CB8AC3E}">
        <p14:creationId xmlns:p14="http://schemas.microsoft.com/office/powerpoint/2010/main" val="3091071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a:extLst>
            <a:ext uri="{FF2B5EF4-FFF2-40B4-BE49-F238E27FC236}">
              <a16:creationId xmlns:a16="http://schemas.microsoft.com/office/drawing/2014/main" id="{67BB2C64-3843-F5FD-08CC-F5E38607792E}"/>
            </a:ext>
          </a:extLst>
        </p:cNvPr>
        <p:cNvGrpSpPr/>
        <p:nvPr/>
      </p:nvGrpSpPr>
      <p:grpSpPr>
        <a:xfrm>
          <a:off x="0" y="0"/>
          <a:ext cx="0" cy="0"/>
          <a:chOff x="0" y="0"/>
          <a:chExt cx="0" cy="0"/>
        </a:xfrm>
      </p:grpSpPr>
      <p:sp>
        <p:nvSpPr>
          <p:cNvPr id="1263" name="Google Shape;1263;g38359401a91_0_98:notes">
            <a:extLst>
              <a:ext uri="{FF2B5EF4-FFF2-40B4-BE49-F238E27FC236}">
                <a16:creationId xmlns:a16="http://schemas.microsoft.com/office/drawing/2014/main" id="{7F2A40E1-B7D9-4C89-D89B-96BFCF172946}"/>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38359401a91_0_98:notes">
            <a:extLst>
              <a:ext uri="{FF2B5EF4-FFF2-40B4-BE49-F238E27FC236}">
                <a16:creationId xmlns:a16="http://schemas.microsoft.com/office/drawing/2014/main" id="{EAEAD576-3912-A563-5F4E-B2CF1B031FED}"/>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According to a 2022 news report by the straits time, Singapore's population is aging rapidly. By 2030, around one in four citizens will be aged 65 and above. This suggests that in the coming years, more seniors will be vulnerable to the negative consequences of medication non-adherence. </a:t>
            </a:r>
            <a:endParaRPr/>
          </a:p>
        </p:txBody>
      </p:sp>
    </p:spTree>
    <p:extLst>
      <p:ext uri="{BB962C8B-B14F-4D97-AF65-F5344CB8AC3E}">
        <p14:creationId xmlns:p14="http://schemas.microsoft.com/office/powerpoint/2010/main" val="14402419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a:extLst>
            <a:ext uri="{FF2B5EF4-FFF2-40B4-BE49-F238E27FC236}">
              <a16:creationId xmlns:a16="http://schemas.microsoft.com/office/drawing/2014/main" id="{8B753450-8873-DBDD-2773-2A999C0A7B17}"/>
            </a:ext>
          </a:extLst>
        </p:cNvPr>
        <p:cNvGrpSpPr/>
        <p:nvPr/>
      </p:nvGrpSpPr>
      <p:grpSpPr>
        <a:xfrm>
          <a:off x="0" y="0"/>
          <a:ext cx="0" cy="0"/>
          <a:chOff x="0" y="0"/>
          <a:chExt cx="0" cy="0"/>
        </a:xfrm>
      </p:grpSpPr>
      <p:sp>
        <p:nvSpPr>
          <p:cNvPr id="2556" name="Google Shape;2556;g3893d827906_1_84:notes">
            <a:extLst>
              <a:ext uri="{FF2B5EF4-FFF2-40B4-BE49-F238E27FC236}">
                <a16:creationId xmlns:a16="http://schemas.microsoft.com/office/drawing/2014/main" id="{D2115DF3-951D-57E5-1F58-3503EE335B34}"/>
              </a:ext>
            </a:extLst>
          </p:cNvPr>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3893d827906_1_84:notes">
            <a:extLst>
              <a:ext uri="{FF2B5EF4-FFF2-40B4-BE49-F238E27FC236}">
                <a16:creationId xmlns:a16="http://schemas.microsoft.com/office/drawing/2014/main" id="{AAF41DF4-1E62-6194-4BE4-2B695E926A68}"/>
              </a:ext>
            </a:extLst>
          </p:cNvPr>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rtl="0"/>
            <a:r>
              <a:rPr lang="en-US" sz="1100" b="0" i="0" u="none" strike="noStrike" cap="none">
                <a:solidFill>
                  <a:srgbClr val="000000"/>
                </a:solidFill>
                <a:effectLst/>
                <a:latin typeface="Arial"/>
                <a:ea typeface="Arial"/>
                <a:cs typeface="Arial"/>
                <a:sym typeface="Arial"/>
              </a:rPr>
              <a:t>The ability for consumers to adopt </a:t>
            </a:r>
            <a:r>
              <a:rPr lang="en-US" sz="1100" b="0" i="0" u="none" strike="noStrike" cap="none" err="1">
                <a:solidFill>
                  <a:srgbClr val="000000"/>
                </a:solidFill>
                <a:effectLst/>
                <a:latin typeface="Arial"/>
                <a:ea typeface="Arial"/>
                <a:cs typeface="Arial"/>
                <a:sym typeface="Arial"/>
              </a:rPr>
              <a:t>MeDispensers</a:t>
            </a:r>
            <a:r>
              <a:rPr lang="en-US" sz="1100" b="0" i="0" u="none" strike="noStrike" cap="none">
                <a:solidFill>
                  <a:srgbClr val="000000"/>
                </a:solidFill>
                <a:effectLst/>
                <a:latin typeface="Arial"/>
                <a:ea typeface="Arial"/>
                <a:cs typeface="Arial"/>
                <a:sym typeface="Arial"/>
              </a:rPr>
              <a:t> may be </a:t>
            </a:r>
            <a:r>
              <a:rPr lang="en-US" sz="1100" b="0" i="0" u="none" strike="noStrike" cap="none" err="1">
                <a:solidFill>
                  <a:srgbClr val="000000"/>
                </a:solidFill>
                <a:effectLst/>
                <a:latin typeface="Arial"/>
                <a:ea typeface="Arial"/>
                <a:cs typeface="Arial"/>
                <a:sym typeface="Arial"/>
              </a:rPr>
              <a:t>realised</a:t>
            </a:r>
            <a:r>
              <a:rPr lang="en-US" sz="1100" b="0" i="0" u="none" strike="noStrike" cap="none">
                <a:solidFill>
                  <a:srgbClr val="000000"/>
                </a:solidFill>
                <a:effectLst/>
                <a:latin typeface="Arial"/>
                <a:ea typeface="Arial"/>
                <a:cs typeface="Arial"/>
                <a:sym typeface="Arial"/>
              </a:rPr>
              <a:t> in procuring governmental funding to </a:t>
            </a:r>
            <a:r>
              <a:rPr lang="en-US" sz="1100" b="0" i="0" u="none" strike="noStrike" cap="none" err="1">
                <a:solidFill>
                  <a:srgbClr val="000000"/>
                </a:solidFill>
                <a:effectLst/>
                <a:latin typeface="Arial"/>
                <a:ea typeface="Arial"/>
                <a:cs typeface="Arial"/>
                <a:sym typeface="Arial"/>
              </a:rPr>
              <a:t>subsidise</a:t>
            </a:r>
            <a:r>
              <a:rPr lang="en-US" sz="1100" b="0" i="0" u="none" strike="noStrike" cap="none">
                <a:solidFill>
                  <a:srgbClr val="000000"/>
                </a:solidFill>
                <a:effectLst/>
                <a:latin typeface="Arial"/>
                <a:ea typeface="Arial"/>
                <a:cs typeface="Arial"/>
                <a:sym typeface="Arial"/>
              </a:rPr>
              <a:t> our products predicated on wealth brackets that not only take into account income, but also asset wealth to ascertain if an elderly truly requires the subsidy, and the extent to which they should be </a:t>
            </a:r>
            <a:r>
              <a:rPr lang="en-US" sz="1100" b="0" i="0" u="none" strike="noStrike" cap="none" err="1">
                <a:solidFill>
                  <a:srgbClr val="000000"/>
                </a:solidFill>
                <a:effectLst/>
                <a:latin typeface="Arial"/>
                <a:ea typeface="Arial"/>
                <a:cs typeface="Arial"/>
                <a:sym typeface="Arial"/>
              </a:rPr>
              <a:t>subsidised</a:t>
            </a:r>
            <a:r>
              <a:rPr lang="en-US" sz="1100" b="0" i="0" u="none" strike="noStrike" cap="none">
                <a:solidFill>
                  <a:srgbClr val="000000"/>
                </a:solidFill>
                <a:effectLst/>
                <a:latin typeface="Arial"/>
                <a:ea typeface="Arial"/>
                <a:cs typeface="Arial"/>
                <a:sym typeface="Arial"/>
              </a:rPr>
              <a:t>.</a:t>
            </a:r>
            <a:endParaRPr lang="en-US" b="0">
              <a:effectLst/>
            </a:endParaRPr>
          </a:p>
          <a:p>
            <a:br>
              <a:rPr lang="en-US" b="0">
                <a:effectLst/>
              </a:rPr>
            </a:b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37653079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3893d827906_1_8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3893d827906_1_8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Turning old is an inevitable part of life, and some of us may experience mental decline with age that impairs medication adherence for us. Medication prescriptions are intended at coping with or mitigating illnesses, and failure to adhere to it may render the intended effect of prescriptions futile. From the cradle of civilization to the world that we know today, aging has always been an inevitable part of life. Regardless of current and future developments in AI and technology, </a:t>
            </a:r>
            <a:r>
              <a:rPr lang="en-US" sz="1100" b="0" i="0" u="none" strike="noStrike" cap="none" err="1">
                <a:solidFill>
                  <a:srgbClr val="000000"/>
                </a:solidFill>
                <a:effectLst/>
                <a:latin typeface="Arial"/>
                <a:ea typeface="Arial"/>
                <a:cs typeface="Arial"/>
                <a:sym typeface="Arial"/>
              </a:rPr>
              <a:t>MeDispensers</a:t>
            </a:r>
            <a:r>
              <a:rPr lang="en-US" sz="1100" b="0" i="0" u="none" strike="noStrike" cap="none">
                <a:solidFill>
                  <a:srgbClr val="000000"/>
                </a:solidFill>
                <a:effectLst/>
                <a:latin typeface="Arial"/>
                <a:ea typeface="Arial"/>
                <a:cs typeface="Arial"/>
                <a:sym typeface="Arial"/>
              </a:rPr>
              <a:t> will invariably be timeless and of life-saving utility across epochs and eras.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7"/>
        <p:cNvGrpSpPr/>
        <p:nvPr/>
      </p:nvGrpSpPr>
      <p:grpSpPr>
        <a:xfrm>
          <a:off x="0" y="0"/>
          <a:ext cx="0" cy="0"/>
          <a:chOff x="0" y="0"/>
          <a:chExt cx="0" cy="0"/>
        </a:xfrm>
      </p:grpSpPr>
      <p:sp>
        <p:nvSpPr>
          <p:cNvPr id="2578" name="Google Shape;2578;g38f11087593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9" name="Google Shape;2579;g38f11087593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rtl="0"/>
            <a:r>
              <a:rPr lang="en-US" sz="1100" b="1" i="0" u="none" strike="noStrike" cap="none" err="1">
                <a:solidFill>
                  <a:srgbClr val="000000"/>
                </a:solidFill>
                <a:effectLst/>
                <a:latin typeface="Arial"/>
                <a:ea typeface="Arial"/>
                <a:cs typeface="Arial"/>
                <a:sym typeface="Arial"/>
              </a:rPr>
              <a:t>MeDispenser</a:t>
            </a:r>
            <a:r>
              <a:rPr lang="en-US" sz="1100" b="1" i="0" u="none" strike="noStrike" cap="none">
                <a:solidFill>
                  <a:srgbClr val="000000"/>
                </a:solidFill>
                <a:effectLst/>
                <a:latin typeface="Arial"/>
                <a:ea typeface="Arial"/>
                <a:cs typeface="Arial"/>
                <a:sym typeface="Arial"/>
              </a:rPr>
              <a:t> - </a:t>
            </a:r>
            <a:r>
              <a:rPr lang="en-US" sz="1100" b="1" i="1" u="none" strike="noStrike" cap="none">
                <a:solidFill>
                  <a:srgbClr val="000000"/>
                </a:solidFill>
                <a:effectLst/>
                <a:latin typeface="Arial"/>
                <a:ea typeface="Arial"/>
                <a:cs typeface="Arial"/>
                <a:sym typeface="Arial"/>
              </a:rPr>
              <a:t>for the future me</a:t>
            </a:r>
            <a:endParaRPr lang="en-US" b="0">
              <a:effectLst/>
            </a:endParaRPr>
          </a:p>
          <a:p>
            <a:br>
              <a:rPr lang="en-US" b="0">
                <a:effectLst/>
              </a:rPr>
            </a:br>
            <a:endParaRPr lang="en-US" b="0">
              <a:effectLst/>
            </a:endParaRPr>
          </a:p>
          <a:p>
            <a:pPr rtl="0"/>
            <a:r>
              <a:rPr lang="en-US" sz="1100" b="0" i="0" u="none" strike="noStrike" cap="none">
                <a:solidFill>
                  <a:srgbClr val="000000"/>
                </a:solidFill>
                <a:effectLst/>
                <a:latin typeface="Arial"/>
                <a:ea typeface="Arial"/>
                <a:cs typeface="Arial"/>
                <a:sym typeface="Arial"/>
              </a:rPr>
              <a:t>Thank you.</a:t>
            </a:r>
            <a:endParaRPr lang="en-US" b="0">
              <a:effectLst/>
            </a:endParaRPr>
          </a:p>
          <a:p>
            <a:br>
              <a:rPr lang="en-US"/>
            </a:b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38359401a91_2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38359401a91_2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a:solidFill>
                  <a:srgbClr val="000000"/>
                </a:solidFill>
                <a:effectLst/>
                <a:latin typeface="Arial"/>
                <a:ea typeface="Arial"/>
                <a:cs typeface="Arial"/>
                <a:sym typeface="Arial"/>
              </a:rPr>
              <a:t>We’ve classified the causes into three areas. Complicated medication regime, ill equipped care assistants, and the elderlies in charge themselves.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81950" y="-257250"/>
            <a:ext cx="10107900" cy="5658000"/>
            <a:chOff x="-298500" y="6796775"/>
            <a:chExt cx="10107900" cy="5658000"/>
          </a:xfrm>
        </p:grpSpPr>
        <p:grpSp>
          <p:nvGrpSpPr>
            <p:cNvPr id="10" name="Google Shape;10;p2"/>
            <p:cNvGrpSpPr/>
            <p:nvPr/>
          </p:nvGrpSpPr>
          <p:grpSpPr>
            <a:xfrm>
              <a:off x="-95250" y="6796775"/>
              <a:ext cx="9621724" cy="5658000"/>
              <a:chOff x="-95250" y="6796775"/>
              <a:chExt cx="9621724" cy="5658000"/>
            </a:xfrm>
          </p:grpSpPr>
          <p:cxnSp>
            <p:nvCxnSpPr>
              <p:cNvPr id="11" name="Google Shape;11;p2"/>
              <p:cNvCxnSpPr/>
              <p:nvPr/>
            </p:nvCxnSpPr>
            <p:spPr>
              <a:xfrm>
                <a:off x="792285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2" name="Google Shape;12;p2"/>
              <p:cNvCxnSpPr/>
              <p:nvPr/>
            </p:nvCxnSpPr>
            <p:spPr>
              <a:xfrm>
                <a:off x="832375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3" name="Google Shape;13;p2"/>
              <p:cNvCxnSpPr/>
              <p:nvPr/>
            </p:nvCxnSpPr>
            <p:spPr>
              <a:xfrm>
                <a:off x="872466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4" name="Google Shape;14;p2"/>
              <p:cNvCxnSpPr/>
              <p:nvPr/>
            </p:nvCxnSpPr>
            <p:spPr>
              <a:xfrm>
                <a:off x="912556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5" name="Google Shape;15;p2"/>
              <p:cNvCxnSpPr/>
              <p:nvPr/>
            </p:nvCxnSpPr>
            <p:spPr>
              <a:xfrm>
                <a:off x="952647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6" name="Google Shape;16;p2"/>
              <p:cNvCxnSpPr/>
              <p:nvPr/>
            </p:nvCxnSpPr>
            <p:spPr>
              <a:xfrm>
                <a:off x="391380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7" name="Google Shape;17;p2"/>
              <p:cNvCxnSpPr/>
              <p:nvPr/>
            </p:nvCxnSpPr>
            <p:spPr>
              <a:xfrm>
                <a:off x="431470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8" name="Google Shape;18;p2"/>
              <p:cNvCxnSpPr/>
              <p:nvPr/>
            </p:nvCxnSpPr>
            <p:spPr>
              <a:xfrm>
                <a:off x="471561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9" name="Google Shape;19;p2"/>
              <p:cNvCxnSpPr/>
              <p:nvPr/>
            </p:nvCxnSpPr>
            <p:spPr>
              <a:xfrm>
                <a:off x="511651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0" name="Google Shape;20;p2"/>
              <p:cNvCxnSpPr/>
              <p:nvPr/>
            </p:nvCxnSpPr>
            <p:spPr>
              <a:xfrm>
                <a:off x="551742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1" name="Google Shape;21;p2"/>
              <p:cNvCxnSpPr/>
              <p:nvPr/>
            </p:nvCxnSpPr>
            <p:spPr>
              <a:xfrm>
                <a:off x="591832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2" name="Google Shape;22;p2"/>
              <p:cNvCxnSpPr/>
              <p:nvPr/>
            </p:nvCxnSpPr>
            <p:spPr>
              <a:xfrm>
                <a:off x="631923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3" name="Google Shape;23;p2"/>
              <p:cNvCxnSpPr/>
              <p:nvPr/>
            </p:nvCxnSpPr>
            <p:spPr>
              <a:xfrm>
                <a:off x="672013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4" name="Google Shape;24;p2"/>
              <p:cNvCxnSpPr/>
              <p:nvPr/>
            </p:nvCxnSpPr>
            <p:spPr>
              <a:xfrm>
                <a:off x="712104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5" name="Google Shape;25;p2"/>
              <p:cNvCxnSpPr/>
              <p:nvPr/>
            </p:nvCxnSpPr>
            <p:spPr>
              <a:xfrm>
                <a:off x="752194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6" name="Google Shape;26;p2"/>
              <p:cNvCxnSpPr/>
              <p:nvPr/>
            </p:nvCxnSpPr>
            <p:spPr>
              <a:xfrm>
                <a:off x="-9525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7" name="Google Shape;27;p2"/>
              <p:cNvCxnSpPr/>
              <p:nvPr/>
            </p:nvCxnSpPr>
            <p:spPr>
              <a:xfrm>
                <a:off x="305655"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8" name="Google Shape;28;p2"/>
              <p:cNvCxnSpPr/>
              <p:nvPr/>
            </p:nvCxnSpPr>
            <p:spPr>
              <a:xfrm>
                <a:off x="70656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9" name="Google Shape;29;p2"/>
              <p:cNvCxnSpPr/>
              <p:nvPr/>
            </p:nvCxnSpPr>
            <p:spPr>
              <a:xfrm>
                <a:off x="110746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0" name="Google Shape;30;p2"/>
              <p:cNvCxnSpPr/>
              <p:nvPr/>
            </p:nvCxnSpPr>
            <p:spPr>
              <a:xfrm>
                <a:off x="150837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1" name="Google Shape;31;p2"/>
              <p:cNvCxnSpPr/>
              <p:nvPr/>
            </p:nvCxnSpPr>
            <p:spPr>
              <a:xfrm>
                <a:off x="190927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2" name="Google Shape;32;p2"/>
              <p:cNvCxnSpPr/>
              <p:nvPr/>
            </p:nvCxnSpPr>
            <p:spPr>
              <a:xfrm>
                <a:off x="231018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3" name="Google Shape;33;p2"/>
              <p:cNvCxnSpPr/>
              <p:nvPr/>
            </p:nvCxnSpPr>
            <p:spPr>
              <a:xfrm>
                <a:off x="271108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4" name="Google Shape;34;p2"/>
              <p:cNvCxnSpPr/>
              <p:nvPr/>
            </p:nvCxnSpPr>
            <p:spPr>
              <a:xfrm>
                <a:off x="311199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5" name="Google Shape;35;p2"/>
              <p:cNvCxnSpPr/>
              <p:nvPr/>
            </p:nvCxnSpPr>
            <p:spPr>
              <a:xfrm>
                <a:off x="3512897" y="6796775"/>
                <a:ext cx="0" cy="5658000"/>
              </a:xfrm>
              <a:prstGeom prst="straightConnector1">
                <a:avLst/>
              </a:prstGeom>
              <a:noFill/>
              <a:ln w="9525" cap="flat" cmpd="sng">
                <a:solidFill>
                  <a:schemeClr val="accent1"/>
                </a:solidFill>
                <a:prstDash val="solid"/>
                <a:round/>
                <a:headEnd type="none" w="med" len="med"/>
                <a:tailEnd type="none" w="med" len="med"/>
              </a:ln>
            </p:spPr>
          </p:cxnSp>
        </p:grpSp>
        <p:grpSp>
          <p:nvGrpSpPr>
            <p:cNvPr id="36" name="Google Shape;36;p2"/>
            <p:cNvGrpSpPr/>
            <p:nvPr/>
          </p:nvGrpSpPr>
          <p:grpSpPr>
            <a:xfrm>
              <a:off x="-298500" y="7045279"/>
              <a:ext cx="10107900" cy="5211754"/>
              <a:chOff x="-298500" y="7045279"/>
              <a:chExt cx="10107900" cy="5211754"/>
            </a:xfrm>
          </p:grpSpPr>
          <p:cxnSp>
            <p:nvCxnSpPr>
              <p:cNvPr id="37" name="Google Shape;37;p2"/>
              <p:cNvCxnSpPr/>
              <p:nvPr/>
            </p:nvCxnSpPr>
            <p:spPr>
              <a:xfrm>
                <a:off x="4755450" y="5599467"/>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8" name="Google Shape;38;p2"/>
              <p:cNvCxnSpPr/>
              <p:nvPr/>
            </p:nvCxnSpPr>
            <p:spPr>
              <a:xfrm>
                <a:off x="4755450" y="6000371"/>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9" name="Google Shape;39;p2"/>
              <p:cNvCxnSpPr/>
              <p:nvPr/>
            </p:nvCxnSpPr>
            <p:spPr>
              <a:xfrm>
                <a:off x="4755450" y="6401275"/>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0" name="Google Shape;40;p2"/>
              <p:cNvCxnSpPr/>
              <p:nvPr/>
            </p:nvCxnSpPr>
            <p:spPr>
              <a:xfrm>
                <a:off x="4755450" y="680217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1" name="Google Shape;41;p2"/>
              <p:cNvCxnSpPr/>
              <p:nvPr/>
            </p:nvCxnSpPr>
            <p:spPr>
              <a:xfrm>
                <a:off x="4755450" y="720308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2" name="Google Shape;42;p2"/>
              <p:cNvCxnSpPr/>
              <p:nvPr/>
            </p:nvCxnSpPr>
            <p:spPr>
              <a:xfrm>
                <a:off x="4755450" y="199132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3" name="Google Shape;43;p2"/>
              <p:cNvCxnSpPr/>
              <p:nvPr/>
            </p:nvCxnSpPr>
            <p:spPr>
              <a:xfrm>
                <a:off x="4755450" y="239223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4" name="Google Shape;44;p2"/>
              <p:cNvCxnSpPr/>
              <p:nvPr/>
            </p:nvCxnSpPr>
            <p:spPr>
              <a:xfrm>
                <a:off x="4755450" y="279313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5" name="Google Shape;45;p2"/>
              <p:cNvCxnSpPr/>
              <p:nvPr/>
            </p:nvCxnSpPr>
            <p:spPr>
              <a:xfrm>
                <a:off x="4755450" y="3194042"/>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6" name="Google Shape;46;p2"/>
              <p:cNvCxnSpPr/>
              <p:nvPr/>
            </p:nvCxnSpPr>
            <p:spPr>
              <a:xfrm>
                <a:off x="4755450" y="3594946"/>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7" name="Google Shape;47;p2"/>
              <p:cNvCxnSpPr/>
              <p:nvPr/>
            </p:nvCxnSpPr>
            <p:spPr>
              <a:xfrm>
                <a:off x="4755450" y="3995850"/>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8" name="Google Shape;48;p2"/>
              <p:cNvCxnSpPr/>
              <p:nvPr/>
            </p:nvCxnSpPr>
            <p:spPr>
              <a:xfrm>
                <a:off x="4755450" y="4396754"/>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9" name="Google Shape;49;p2"/>
              <p:cNvCxnSpPr/>
              <p:nvPr/>
            </p:nvCxnSpPr>
            <p:spPr>
              <a:xfrm>
                <a:off x="4755450" y="479765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50" name="Google Shape;50;p2"/>
              <p:cNvCxnSpPr/>
              <p:nvPr/>
            </p:nvCxnSpPr>
            <p:spPr>
              <a:xfrm>
                <a:off x="4755450" y="5198563"/>
                <a:ext cx="0" cy="10107900"/>
              </a:xfrm>
              <a:prstGeom prst="straightConnector1">
                <a:avLst/>
              </a:prstGeom>
              <a:noFill/>
              <a:ln w="9525" cap="flat" cmpd="sng">
                <a:solidFill>
                  <a:schemeClr val="accent1"/>
                </a:solidFill>
                <a:prstDash val="solid"/>
                <a:round/>
                <a:headEnd type="none" w="med" len="med"/>
                <a:tailEnd type="none" w="med" len="med"/>
              </a:ln>
            </p:spPr>
          </p:cxnSp>
        </p:grpSp>
      </p:grpSp>
      <p:sp>
        <p:nvSpPr>
          <p:cNvPr id="51" name="Google Shape;51;p2"/>
          <p:cNvSpPr/>
          <p:nvPr/>
        </p:nvSpPr>
        <p:spPr>
          <a:xfrm>
            <a:off x="4071060" y="1620814"/>
            <a:ext cx="5434634" cy="3841960"/>
          </a:xfrm>
          <a:custGeom>
            <a:avLst/>
            <a:gdLst/>
            <a:ahLst/>
            <a:cxnLst/>
            <a:rect l="l" t="t" r="r" b="b"/>
            <a:pathLst>
              <a:path w="131311" h="92829" extrusionOk="0">
                <a:moveTo>
                  <a:pt x="131310" y="670"/>
                </a:moveTo>
                <a:cubicBezTo>
                  <a:pt x="124684" y="1"/>
                  <a:pt x="119912" y="1217"/>
                  <a:pt x="115353" y="3770"/>
                </a:cubicBezTo>
                <a:cubicBezTo>
                  <a:pt x="112222" y="5502"/>
                  <a:pt x="109851" y="8420"/>
                  <a:pt x="106811" y="10366"/>
                </a:cubicBezTo>
                <a:cubicBezTo>
                  <a:pt x="98909" y="15411"/>
                  <a:pt x="88604" y="12737"/>
                  <a:pt x="79273" y="13527"/>
                </a:cubicBezTo>
                <a:cubicBezTo>
                  <a:pt x="68331" y="14469"/>
                  <a:pt x="57996" y="20852"/>
                  <a:pt x="52221" y="30214"/>
                </a:cubicBezTo>
                <a:cubicBezTo>
                  <a:pt x="47357" y="38117"/>
                  <a:pt x="45564" y="47843"/>
                  <a:pt x="39455" y="54774"/>
                </a:cubicBezTo>
                <a:cubicBezTo>
                  <a:pt x="35382" y="59394"/>
                  <a:pt x="29850" y="62312"/>
                  <a:pt x="24378" y="65047"/>
                </a:cubicBezTo>
                <a:cubicBezTo>
                  <a:pt x="18907" y="67813"/>
                  <a:pt x="12554" y="71400"/>
                  <a:pt x="8299" y="75838"/>
                </a:cubicBezTo>
                <a:cubicBezTo>
                  <a:pt x="4074" y="80276"/>
                  <a:pt x="882" y="85929"/>
                  <a:pt x="1" y="92829"/>
                </a:cubicBezTo>
                <a:lnTo>
                  <a:pt x="124867" y="92829"/>
                </a:lnTo>
                <a:cubicBezTo>
                  <a:pt x="128423" y="92829"/>
                  <a:pt x="131310" y="89911"/>
                  <a:pt x="131310" y="86355"/>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7400" y="-95250"/>
            <a:ext cx="2087083" cy="1700643"/>
          </a:xfrm>
          <a:custGeom>
            <a:avLst/>
            <a:gdLst/>
            <a:ahLst/>
            <a:cxnLst/>
            <a:rect l="l" t="t" r="r" b="b"/>
            <a:pathLst>
              <a:path w="42191" h="34379" extrusionOk="0">
                <a:moveTo>
                  <a:pt x="42190" y="1"/>
                </a:moveTo>
                <a:cubicBezTo>
                  <a:pt x="41673" y="5351"/>
                  <a:pt x="37084" y="10183"/>
                  <a:pt x="32251" y="12554"/>
                </a:cubicBezTo>
                <a:cubicBezTo>
                  <a:pt x="27418" y="14956"/>
                  <a:pt x="22068" y="16050"/>
                  <a:pt x="17174" y="18299"/>
                </a:cubicBezTo>
                <a:cubicBezTo>
                  <a:pt x="9758" y="21643"/>
                  <a:pt x="3740" y="27205"/>
                  <a:pt x="1" y="34378"/>
                </a:cubicBezTo>
                <a:lnTo>
                  <a:pt x="1" y="6445"/>
                </a:lnTo>
                <a:cubicBezTo>
                  <a:pt x="1" y="2888"/>
                  <a:pt x="2888" y="1"/>
                  <a:pt x="6445" y="1"/>
                </a:cubicBezTo>
                <a:close/>
              </a:path>
            </a:pathLst>
          </a:custGeom>
          <a:gradFill>
            <a:gsLst>
              <a:gs pos="0">
                <a:srgbClr val="F8F6FF">
                  <a:alpha val="20000"/>
                  <a:alpha val="20000"/>
                </a:srgbClr>
              </a:gs>
              <a:gs pos="100000">
                <a:srgbClr val="9BA6E9">
                  <a:alpha val="70196"/>
                  <a:alpha val="20000"/>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txBox="1">
            <a:spLocks noGrp="1"/>
          </p:cNvSpPr>
          <p:nvPr>
            <p:ph type="subTitle" idx="1"/>
          </p:nvPr>
        </p:nvSpPr>
        <p:spPr>
          <a:xfrm>
            <a:off x="713225" y="3595350"/>
            <a:ext cx="4182600" cy="23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4" name="Google Shape;54;p2"/>
          <p:cNvSpPr txBox="1">
            <a:spLocks noGrp="1"/>
          </p:cNvSpPr>
          <p:nvPr>
            <p:ph type="ctrTitle"/>
          </p:nvPr>
        </p:nvSpPr>
        <p:spPr>
          <a:xfrm>
            <a:off x="713225" y="1203600"/>
            <a:ext cx="5190300" cy="15051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33"/>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34"/>
        <p:cNvGrpSpPr/>
        <p:nvPr/>
      </p:nvGrpSpPr>
      <p:grpSpPr>
        <a:xfrm>
          <a:off x="0" y="0"/>
          <a:ext cx="0" cy="0"/>
          <a:chOff x="0" y="0"/>
          <a:chExt cx="0" cy="0"/>
        </a:xfrm>
      </p:grpSpPr>
      <p:grpSp>
        <p:nvGrpSpPr>
          <p:cNvPr id="435" name="Google Shape;435;p13"/>
          <p:cNvGrpSpPr/>
          <p:nvPr/>
        </p:nvGrpSpPr>
        <p:grpSpPr>
          <a:xfrm>
            <a:off x="-481950" y="-257250"/>
            <a:ext cx="10107900" cy="5658000"/>
            <a:chOff x="-298500" y="6796775"/>
            <a:chExt cx="10107900" cy="5658000"/>
          </a:xfrm>
        </p:grpSpPr>
        <p:grpSp>
          <p:nvGrpSpPr>
            <p:cNvPr id="436" name="Google Shape;436;p13"/>
            <p:cNvGrpSpPr/>
            <p:nvPr/>
          </p:nvGrpSpPr>
          <p:grpSpPr>
            <a:xfrm>
              <a:off x="-95250" y="6796775"/>
              <a:ext cx="9621724" cy="5658000"/>
              <a:chOff x="-95250" y="6796775"/>
              <a:chExt cx="9621724" cy="5658000"/>
            </a:xfrm>
          </p:grpSpPr>
          <p:cxnSp>
            <p:nvCxnSpPr>
              <p:cNvPr id="437" name="Google Shape;437;p13"/>
              <p:cNvCxnSpPr/>
              <p:nvPr/>
            </p:nvCxnSpPr>
            <p:spPr>
              <a:xfrm>
                <a:off x="792285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38" name="Google Shape;438;p13"/>
              <p:cNvCxnSpPr/>
              <p:nvPr/>
            </p:nvCxnSpPr>
            <p:spPr>
              <a:xfrm>
                <a:off x="832375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39" name="Google Shape;439;p13"/>
              <p:cNvCxnSpPr/>
              <p:nvPr/>
            </p:nvCxnSpPr>
            <p:spPr>
              <a:xfrm>
                <a:off x="872466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40" name="Google Shape;440;p13"/>
              <p:cNvCxnSpPr/>
              <p:nvPr/>
            </p:nvCxnSpPr>
            <p:spPr>
              <a:xfrm>
                <a:off x="912556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41" name="Google Shape;441;p13"/>
              <p:cNvCxnSpPr/>
              <p:nvPr/>
            </p:nvCxnSpPr>
            <p:spPr>
              <a:xfrm>
                <a:off x="952647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42" name="Google Shape;442;p13"/>
              <p:cNvCxnSpPr/>
              <p:nvPr/>
            </p:nvCxnSpPr>
            <p:spPr>
              <a:xfrm>
                <a:off x="391380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43" name="Google Shape;443;p13"/>
              <p:cNvCxnSpPr/>
              <p:nvPr/>
            </p:nvCxnSpPr>
            <p:spPr>
              <a:xfrm>
                <a:off x="431470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44" name="Google Shape;444;p13"/>
              <p:cNvCxnSpPr/>
              <p:nvPr/>
            </p:nvCxnSpPr>
            <p:spPr>
              <a:xfrm>
                <a:off x="471561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45" name="Google Shape;445;p13"/>
              <p:cNvCxnSpPr/>
              <p:nvPr/>
            </p:nvCxnSpPr>
            <p:spPr>
              <a:xfrm>
                <a:off x="511651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46" name="Google Shape;446;p13"/>
              <p:cNvCxnSpPr/>
              <p:nvPr/>
            </p:nvCxnSpPr>
            <p:spPr>
              <a:xfrm>
                <a:off x="551742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47" name="Google Shape;447;p13"/>
              <p:cNvCxnSpPr/>
              <p:nvPr/>
            </p:nvCxnSpPr>
            <p:spPr>
              <a:xfrm>
                <a:off x="591832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48" name="Google Shape;448;p13"/>
              <p:cNvCxnSpPr/>
              <p:nvPr/>
            </p:nvCxnSpPr>
            <p:spPr>
              <a:xfrm>
                <a:off x="631923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49" name="Google Shape;449;p13"/>
              <p:cNvCxnSpPr/>
              <p:nvPr/>
            </p:nvCxnSpPr>
            <p:spPr>
              <a:xfrm>
                <a:off x="672013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50" name="Google Shape;450;p13"/>
              <p:cNvCxnSpPr/>
              <p:nvPr/>
            </p:nvCxnSpPr>
            <p:spPr>
              <a:xfrm>
                <a:off x="712104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51" name="Google Shape;451;p13"/>
              <p:cNvCxnSpPr/>
              <p:nvPr/>
            </p:nvCxnSpPr>
            <p:spPr>
              <a:xfrm>
                <a:off x="752194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52" name="Google Shape;452;p13"/>
              <p:cNvCxnSpPr/>
              <p:nvPr/>
            </p:nvCxnSpPr>
            <p:spPr>
              <a:xfrm>
                <a:off x="-9525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53" name="Google Shape;453;p13"/>
              <p:cNvCxnSpPr/>
              <p:nvPr/>
            </p:nvCxnSpPr>
            <p:spPr>
              <a:xfrm>
                <a:off x="305655"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54" name="Google Shape;454;p13"/>
              <p:cNvCxnSpPr/>
              <p:nvPr/>
            </p:nvCxnSpPr>
            <p:spPr>
              <a:xfrm>
                <a:off x="70656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55" name="Google Shape;455;p13"/>
              <p:cNvCxnSpPr/>
              <p:nvPr/>
            </p:nvCxnSpPr>
            <p:spPr>
              <a:xfrm>
                <a:off x="110746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56" name="Google Shape;456;p13"/>
              <p:cNvCxnSpPr/>
              <p:nvPr/>
            </p:nvCxnSpPr>
            <p:spPr>
              <a:xfrm>
                <a:off x="150837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57" name="Google Shape;457;p13"/>
              <p:cNvCxnSpPr/>
              <p:nvPr/>
            </p:nvCxnSpPr>
            <p:spPr>
              <a:xfrm>
                <a:off x="190927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58" name="Google Shape;458;p13"/>
              <p:cNvCxnSpPr/>
              <p:nvPr/>
            </p:nvCxnSpPr>
            <p:spPr>
              <a:xfrm>
                <a:off x="231018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59" name="Google Shape;459;p13"/>
              <p:cNvCxnSpPr/>
              <p:nvPr/>
            </p:nvCxnSpPr>
            <p:spPr>
              <a:xfrm>
                <a:off x="271108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60" name="Google Shape;460;p13"/>
              <p:cNvCxnSpPr/>
              <p:nvPr/>
            </p:nvCxnSpPr>
            <p:spPr>
              <a:xfrm>
                <a:off x="311199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61" name="Google Shape;461;p13"/>
              <p:cNvCxnSpPr/>
              <p:nvPr/>
            </p:nvCxnSpPr>
            <p:spPr>
              <a:xfrm>
                <a:off x="3512897" y="6796775"/>
                <a:ext cx="0" cy="5658000"/>
              </a:xfrm>
              <a:prstGeom prst="straightConnector1">
                <a:avLst/>
              </a:prstGeom>
              <a:noFill/>
              <a:ln w="9525" cap="flat" cmpd="sng">
                <a:solidFill>
                  <a:schemeClr val="accent1"/>
                </a:solidFill>
                <a:prstDash val="solid"/>
                <a:round/>
                <a:headEnd type="none" w="med" len="med"/>
                <a:tailEnd type="none" w="med" len="med"/>
              </a:ln>
            </p:spPr>
          </p:cxnSp>
        </p:grpSp>
        <p:grpSp>
          <p:nvGrpSpPr>
            <p:cNvPr id="462" name="Google Shape;462;p13"/>
            <p:cNvGrpSpPr/>
            <p:nvPr/>
          </p:nvGrpSpPr>
          <p:grpSpPr>
            <a:xfrm>
              <a:off x="-298500" y="7045279"/>
              <a:ext cx="10107900" cy="5211754"/>
              <a:chOff x="-298500" y="7045279"/>
              <a:chExt cx="10107900" cy="5211754"/>
            </a:xfrm>
          </p:grpSpPr>
          <p:cxnSp>
            <p:nvCxnSpPr>
              <p:cNvPr id="463" name="Google Shape;463;p13"/>
              <p:cNvCxnSpPr/>
              <p:nvPr/>
            </p:nvCxnSpPr>
            <p:spPr>
              <a:xfrm>
                <a:off x="4755450" y="5599467"/>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64" name="Google Shape;464;p13"/>
              <p:cNvCxnSpPr/>
              <p:nvPr/>
            </p:nvCxnSpPr>
            <p:spPr>
              <a:xfrm>
                <a:off x="4755450" y="6000371"/>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65" name="Google Shape;465;p13"/>
              <p:cNvCxnSpPr/>
              <p:nvPr/>
            </p:nvCxnSpPr>
            <p:spPr>
              <a:xfrm>
                <a:off x="4755450" y="6401275"/>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66" name="Google Shape;466;p13"/>
              <p:cNvCxnSpPr/>
              <p:nvPr/>
            </p:nvCxnSpPr>
            <p:spPr>
              <a:xfrm>
                <a:off x="4755450" y="680217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67" name="Google Shape;467;p13"/>
              <p:cNvCxnSpPr/>
              <p:nvPr/>
            </p:nvCxnSpPr>
            <p:spPr>
              <a:xfrm>
                <a:off x="4755450" y="720308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68" name="Google Shape;468;p13"/>
              <p:cNvCxnSpPr/>
              <p:nvPr/>
            </p:nvCxnSpPr>
            <p:spPr>
              <a:xfrm>
                <a:off x="4755450" y="199132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69" name="Google Shape;469;p13"/>
              <p:cNvCxnSpPr/>
              <p:nvPr/>
            </p:nvCxnSpPr>
            <p:spPr>
              <a:xfrm>
                <a:off x="4755450" y="239223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70" name="Google Shape;470;p13"/>
              <p:cNvCxnSpPr/>
              <p:nvPr/>
            </p:nvCxnSpPr>
            <p:spPr>
              <a:xfrm>
                <a:off x="4755450" y="279313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71" name="Google Shape;471;p13"/>
              <p:cNvCxnSpPr/>
              <p:nvPr/>
            </p:nvCxnSpPr>
            <p:spPr>
              <a:xfrm>
                <a:off x="4755450" y="3194042"/>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72" name="Google Shape;472;p13"/>
              <p:cNvCxnSpPr/>
              <p:nvPr/>
            </p:nvCxnSpPr>
            <p:spPr>
              <a:xfrm>
                <a:off x="4755450" y="3594946"/>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73" name="Google Shape;473;p13"/>
              <p:cNvCxnSpPr/>
              <p:nvPr/>
            </p:nvCxnSpPr>
            <p:spPr>
              <a:xfrm>
                <a:off x="4755450" y="3995850"/>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74" name="Google Shape;474;p13"/>
              <p:cNvCxnSpPr/>
              <p:nvPr/>
            </p:nvCxnSpPr>
            <p:spPr>
              <a:xfrm>
                <a:off x="4755450" y="4396754"/>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75" name="Google Shape;475;p13"/>
              <p:cNvCxnSpPr/>
              <p:nvPr/>
            </p:nvCxnSpPr>
            <p:spPr>
              <a:xfrm>
                <a:off x="4755450" y="479765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76" name="Google Shape;476;p13"/>
              <p:cNvCxnSpPr/>
              <p:nvPr/>
            </p:nvCxnSpPr>
            <p:spPr>
              <a:xfrm>
                <a:off x="4755450" y="5198563"/>
                <a:ext cx="0" cy="10107900"/>
              </a:xfrm>
              <a:prstGeom prst="straightConnector1">
                <a:avLst/>
              </a:prstGeom>
              <a:noFill/>
              <a:ln w="9525" cap="flat" cmpd="sng">
                <a:solidFill>
                  <a:schemeClr val="accent1"/>
                </a:solidFill>
                <a:prstDash val="solid"/>
                <a:round/>
                <a:headEnd type="none" w="med" len="med"/>
                <a:tailEnd type="none" w="med" len="med"/>
              </a:ln>
            </p:spPr>
          </p:cxnSp>
        </p:grpSp>
      </p:grpSp>
      <p:sp>
        <p:nvSpPr>
          <p:cNvPr id="477" name="Google Shape;477;p13"/>
          <p:cNvSpPr txBox="1">
            <a:spLocks noGrp="1"/>
          </p:cNvSpPr>
          <p:nvPr>
            <p:ph type="subTitle" idx="1"/>
          </p:nvPr>
        </p:nvSpPr>
        <p:spPr>
          <a:xfrm flipH="1">
            <a:off x="2051600" y="1841464"/>
            <a:ext cx="2364900" cy="47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Inconsolata"/>
              <a:buNone/>
              <a:defRPr/>
            </a:lvl1pPr>
            <a:lvl2pPr lvl="1" rtl="0">
              <a:spcBef>
                <a:spcPts val="0"/>
              </a:spcBef>
              <a:spcAft>
                <a:spcPts val="0"/>
              </a:spcAft>
              <a:buSzPts val="2400"/>
              <a:buFont typeface="Inconsolata"/>
              <a:buNone/>
              <a:defRPr sz="2400">
                <a:latin typeface="Inconsolata"/>
                <a:ea typeface="Inconsolata"/>
                <a:cs typeface="Inconsolata"/>
                <a:sym typeface="Inconsolata"/>
              </a:defRPr>
            </a:lvl2pPr>
            <a:lvl3pPr lvl="2" rtl="0">
              <a:spcBef>
                <a:spcPts val="1600"/>
              </a:spcBef>
              <a:spcAft>
                <a:spcPts val="0"/>
              </a:spcAft>
              <a:buSzPts val="2400"/>
              <a:buFont typeface="Inconsolata"/>
              <a:buNone/>
              <a:defRPr sz="2400">
                <a:latin typeface="Inconsolata"/>
                <a:ea typeface="Inconsolata"/>
                <a:cs typeface="Inconsolata"/>
                <a:sym typeface="Inconsolata"/>
              </a:defRPr>
            </a:lvl3pPr>
            <a:lvl4pPr lvl="3" rtl="0">
              <a:spcBef>
                <a:spcPts val="1600"/>
              </a:spcBef>
              <a:spcAft>
                <a:spcPts val="0"/>
              </a:spcAft>
              <a:buSzPts val="2400"/>
              <a:buFont typeface="Inconsolata"/>
              <a:buNone/>
              <a:defRPr sz="2400">
                <a:latin typeface="Inconsolata"/>
                <a:ea typeface="Inconsolata"/>
                <a:cs typeface="Inconsolata"/>
                <a:sym typeface="Inconsolata"/>
              </a:defRPr>
            </a:lvl4pPr>
            <a:lvl5pPr lvl="4" rtl="0">
              <a:spcBef>
                <a:spcPts val="1600"/>
              </a:spcBef>
              <a:spcAft>
                <a:spcPts val="0"/>
              </a:spcAft>
              <a:buSzPts val="2400"/>
              <a:buFont typeface="Inconsolata"/>
              <a:buNone/>
              <a:defRPr sz="2400">
                <a:latin typeface="Inconsolata"/>
                <a:ea typeface="Inconsolata"/>
                <a:cs typeface="Inconsolata"/>
                <a:sym typeface="Inconsolata"/>
              </a:defRPr>
            </a:lvl5pPr>
            <a:lvl6pPr lvl="5" rtl="0">
              <a:spcBef>
                <a:spcPts val="1600"/>
              </a:spcBef>
              <a:spcAft>
                <a:spcPts val="0"/>
              </a:spcAft>
              <a:buSzPts val="2400"/>
              <a:buFont typeface="Inconsolata"/>
              <a:buNone/>
              <a:defRPr sz="2400">
                <a:latin typeface="Inconsolata"/>
                <a:ea typeface="Inconsolata"/>
                <a:cs typeface="Inconsolata"/>
                <a:sym typeface="Inconsolata"/>
              </a:defRPr>
            </a:lvl6pPr>
            <a:lvl7pPr lvl="6" rtl="0">
              <a:spcBef>
                <a:spcPts val="1600"/>
              </a:spcBef>
              <a:spcAft>
                <a:spcPts val="0"/>
              </a:spcAft>
              <a:buSzPts val="2400"/>
              <a:buFont typeface="Inconsolata"/>
              <a:buNone/>
              <a:defRPr sz="2400">
                <a:latin typeface="Inconsolata"/>
                <a:ea typeface="Inconsolata"/>
                <a:cs typeface="Inconsolata"/>
                <a:sym typeface="Inconsolata"/>
              </a:defRPr>
            </a:lvl7pPr>
            <a:lvl8pPr lvl="7" rtl="0">
              <a:spcBef>
                <a:spcPts val="1600"/>
              </a:spcBef>
              <a:spcAft>
                <a:spcPts val="0"/>
              </a:spcAft>
              <a:buSzPts val="2400"/>
              <a:buFont typeface="Inconsolata"/>
              <a:buNone/>
              <a:defRPr sz="2400">
                <a:latin typeface="Inconsolata"/>
                <a:ea typeface="Inconsolata"/>
                <a:cs typeface="Inconsolata"/>
                <a:sym typeface="Inconsolata"/>
              </a:defRPr>
            </a:lvl8pPr>
            <a:lvl9pPr lvl="8" rtl="0">
              <a:spcBef>
                <a:spcPts val="1600"/>
              </a:spcBef>
              <a:spcAft>
                <a:spcPts val="1600"/>
              </a:spcAft>
              <a:buSzPts val="2400"/>
              <a:buFont typeface="Inconsolata"/>
              <a:buNone/>
              <a:defRPr sz="2400">
                <a:latin typeface="Inconsolata"/>
                <a:ea typeface="Inconsolata"/>
                <a:cs typeface="Inconsolata"/>
                <a:sym typeface="Inconsolata"/>
              </a:defRPr>
            </a:lvl9pPr>
          </a:lstStyle>
          <a:p>
            <a:endParaRPr/>
          </a:p>
        </p:txBody>
      </p:sp>
      <p:sp>
        <p:nvSpPr>
          <p:cNvPr id="478" name="Google Shape;478;p13"/>
          <p:cNvSpPr txBox="1">
            <a:spLocks noGrp="1"/>
          </p:cNvSpPr>
          <p:nvPr>
            <p:ph type="subTitle" idx="2"/>
          </p:nvPr>
        </p:nvSpPr>
        <p:spPr>
          <a:xfrm flipH="1">
            <a:off x="2051600" y="3554450"/>
            <a:ext cx="2364900" cy="47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Inconsolata"/>
              <a:buNone/>
              <a:defRPr/>
            </a:lvl1pPr>
            <a:lvl2pPr lvl="1" rtl="0">
              <a:spcBef>
                <a:spcPts val="1600"/>
              </a:spcBef>
              <a:spcAft>
                <a:spcPts val="0"/>
              </a:spcAft>
              <a:buSzPts val="2400"/>
              <a:buFont typeface="Inconsolata"/>
              <a:buNone/>
              <a:defRPr sz="2400">
                <a:latin typeface="Inconsolata"/>
                <a:ea typeface="Inconsolata"/>
                <a:cs typeface="Inconsolata"/>
                <a:sym typeface="Inconsolata"/>
              </a:defRPr>
            </a:lvl2pPr>
            <a:lvl3pPr lvl="2" rtl="0">
              <a:spcBef>
                <a:spcPts val="1600"/>
              </a:spcBef>
              <a:spcAft>
                <a:spcPts val="0"/>
              </a:spcAft>
              <a:buSzPts val="2400"/>
              <a:buFont typeface="Inconsolata"/>
              <a:buNone/>
              <a:defRPr sz="2400">
                <a:latin typeface="Inconsolata"/>
                <a:ea typeface="Inconsolata"/>
                <a:cs typeface="Inconsolata"/>
                <a:sym typeface="Inconsolata"/>
              </a:defRPr>
            </a:lvl3pPr>
            <a:lvl4pPr lvl="3" rtl="0">
              <a:spcBef>
                <a:spcPts val="1600"/>
              </a:spcBef>
              <a:spcAft>
                <a:spcPts val="0"/>
              </a:spcAft>
              <a:buSzPts val="2400"/>
              <a:buFont typeface="Inconsolata"/>
              <a:buNone/>
              <a:defRPr sz="2400">
                <a:latin typeface="Inconsolata"/>
                <a:ea typeface="Inconsolata"/>
                <a:cs typeface="Inconsolata"/>
                <a:sym typeface="Inconsolata"/>
              </a:defRPr>
            </a:lvl4pPr>
            <a:lvl5pPr lvl="4" rtl="0">
              <a:spcBef>
                <a:spcPts val="1600"/>
              </a:spcBef>
              <a:spcAft>
                <a:spcPts val="0"/>
              </a:spcAft>
              <a:buSzPts val="2400"/>
              <a:buFont typeface="Inconsolata"/>
              <a:buNone/>
              <a:defRPr sz="2400">
                <a:latin typeface="Inconsolata"/>
                <a:ea typeface="Inconsolata"/>
                <a:cs typeface="Inconsolata"/>
                <a:sym typeface="Inconsolata"/>
              </a:defRPr>
            </a:lvl5pPr>
            <a:lvl6pPr lvl="5" rtl="0">
              <a:spcBef>
                <a:spcPts val="1600"/>
              </a:spcBef>
              <a:spcAft>
                <a:spcPts val="0"/>
              </a:spcAft>
              <a:buSzPts val="2400"/>
              <a:buFont typeface="Inconsolata"/>
              <a:buNone/>
              <a:defRPr sz="2400">
                <a:latin typeface="Inconsolata"/>
                <a:ea typeface="Inconsolata"/>
                <a:cs typeface="Inconsolata"/>
                <a:sym typeface="Inconsolata"/>
              </a:defRPr>
            </a:lvl6pPr>
            <a:lvl7pPr lvl="6" rtl="0">
              <a:spcBef>
                <a:spcPts val="1600"/>
              </a:spcBef>
              <a:spcAft>
                <a:spcPts val="0"/>
              </a:spcAft>
              <a:buSzPts val="2400"/>
              <a:buFont typeface="Inconsolata"/>
              <a:buNone/>
              <a:defRPr sz="2400">
                <a:latin typeface="Inconsolata"/>
                <a:ea typeface="Inconsolata"/>
                <a:cs typeface="Inconsolata"/>
                <a:sym typeface="Inconsolata"/>
              </a:defRPr>
            </a:lvl7pPr>
            <a:lvl8pPr lvl="7" rtl="0">
              <a:spcBef>
                <a:spcPts val="1600"/>
              </a:spcBef>
              <a:spcAft>
                <a:spcPts val="0"/>
              </a:spcAft>
              <a:buSzPts val="2400"/>
              <a:buFont typeface="Inconsolata"/>
              <a:buNone/>
              <a:defRPr sz="2400">
                <a:latin typeface="Inconsolata"/>
                <a:ea typeface="Inconsolata"/>
                <a:cs typeface="Inconsolata"/>
                <a:sym typeface="Inconsolata"/>
              </a:defRPr>
            </a:lvl8pPr>
            <a:lvl9pPr lvl="8" rtl="0">
              <a:spcBef>
                <a:spcPts val="1600"/>
              </a:spcBef>
              <a:spcAft>
                <a:spcPts val="1600"/>
              </a:spcAft>
              <a:buSzPts val="2400"/>
              <a:buFont typeface="Inconsolata"/>
              <a:buNone/>
              <a:defRPr sz="2400">
                <a:latin typeface="Inconsolata"/>
                <a:ea typeface="Inconsolata"/>
                <a:cs typeface="Inconsolata"/>
                <a:sym typeface="Inconsolata"/>
              </a:defRPr>
            </a:lvl9pPr>
          </a:lstStyle>
          <a:p>
            <a:endParaRPr/>
          </a:p>
        </p:txBody>
      </p:sp>
      <p:sp>
        <p:nvSpPr>
          <p:cNvPr id="479" name="Google Shape;479;p13"/>
          <p:cNvSpPr txBox="1">
            <a:spLocks noGrp="1"/>
          </p:cNvSpPr>
          <p:nvPr>
            <p:ph type="subTitle" idx="3"/>
          </p:nvPr>
        </p:nvSpPr>
        <p:spPr>
          <a:xfrm>
            <a:off x="5966200" y="1841463"/>
            <a:ext cx="2364900" cy="47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Inconsolata"/>
              <a:buNone/>
              <a:defRPr/>
            </a:lvl1pPr>
            <a:lvl2pPr lvl="1" rtl="0">
              <a:spcBef>
                <a:spcPts val="0"/>
              </a:spcBef>
              <a:spcAft>
                <a:spcPts val="0"/>
              </a:spcAft>
              <a:buSzPts val="2400"/>
              <a:buFont typeface="Inconsolata"/>
              <a:buNone/>
              <a:defRPr sz="2400">
                <a:latin typeface="Inconsolata"/>
                <a:ea typeface="Inconsolata"/>
                <a:cs typeface="Inconsolata"/>
                <a:sym typeface="Inconsolata"/>
              </a:defRPr>
            </a:lvl2pPr>
            <a:lvl3pPr lvl="2" rtl="0">
              <a:spcBef>
                <a:spcPts val="1600"/>
              </a:spcBef>
              <a:spcAft>
                <a:spcPts val="0"/>
              </a:spcAft>
              <a:buSzPts val="2400"/>
              <a:buFont typeface="Inconsolata"/>
              <a:buNone/>
              <a:defRPr sz="2400">
                <a:latin typeface="Inconsolata"/>
                <a:ea typeface="Inconsolata"/>
                <a:cs typeface="Inconsolata"/>
                <a:sym typeface="Inconsolata"/>
              </a:defRPr>
            </a:lvl3pPr>
            <a:lvl4pPr lvl="3" rtl="0">
              <a:spcBef>
                <a:spcPts val="1600"/>
              </a:spcBef>
              <a:spcAft>
                <a:spcPts val="0"/>
              </a:spcAft>
              <a:buSzPts val="2400"/>
              <a:buFont typeface="Inconsolata"/>
              <a:buNone/>
              <a:defRPr sz="2400">
                <a:latin typeface="Inconsolata"/>
                <a:ea typeface="Inconsolata"/>
                <a:cs typeface="Inconsolata"/>
                <a:sym typeface="Inconsolata"/>
              </a:defRPr>
            </a:lvl4pPr>
            <a:lvl5pPr lvl="4" rtl="0">
              <a:spcBef>
                <a:spcPts val="1600"/>
              </a:spcBef>
              <a:spcAft>
                <a:spcPts val="0"/>
              </a:spcAft>
              <a:buSzPts val="2400"/>
              <a:buFont typeface="Inconsolata"/>
              <a:buNone/>
              <a:defRPr sz="2400">
                <a:latin typeface="Inconsolata"/>
                <a:ea typeface="Inconsolata"/>
                <a:cs typeface="Inconsolata"/>
                <a:sym typeface="Inconsolata"/>
              </a:defRPr>
            </a:lvl5pPr>
            <a:lvl6pPr lvl="5" rtl="0">
              <a:spcBef>
                <a:spcPts val="1600"/>
              </a:spcBef>
              <a:spcAft>
                <a:spcPts val="0"/>
              </a:spcAft>
              <a:buSzPts val="2400"/>
              <a:buFont typeface="Inconsolata"/>
              <a:buNone/>
              <a:defRPr sz="2400">
                <a:latin typeface="Inconsolata"/>
                <a:ea typeface="Inconsolata"/>
                <a:cs typeface="Inconsolata"/>
                <a:sym typeface="Inconsolata"/>
              </a:defRPr>
            </a:lvl6pPr>
            <a:lvl7pPr lvl="6" rtl="0">
              <a:spcBef>
                <a:spcPts val="1600"/>
              </a:spcBef>
              <a:spcAft>
                <a:spcPts val="0"/>
              </a:spcAft>
              <a:buSzPts val="2400"/>
              <a:buFont typeface="Inconsolata"/>
              <a:buNone/>
              <a:defRPr sz="2400">
                <a:latin typeface="Inconsolata"/>
                <a:ea typeface="Inconsolata"/>
                <a:cs typeface="Inconsolata"/>
                <a:sym typeface="Inconsolata"/>
              </a:defRPr>
            </a:lvl7pPr>
            <a:lvl8pPr lvl="7" rtl="0">
              <a:spcBef>
                <a:spcPts val="1600"/>
              </a:spcBef>
              <a:spcAft>
                <a:spcPts val="0"/>
              </a:spcAft>
              <a:buSzPts val="2400"/>
              <a:buFont typeface="Inconsolata"/>
              <a:buNone/>
              <a:defRPr sz="2400">
                <a:latin typeface="Inconsolata"/>
                <a:ea typeface="Inconsolata"/>
                <a:cs typeface="Inconsolata"/>
                <a:sym typeface="Inconsolata"/>
              </a:defRPr>
            </a:lvl8pPr>
            <a:lvl9pPr lvl="8" rtl="0">
              <a:spcBef>
                <a:spcPts val="1600"/>
              </a:spcBef>
              <a:spcAft>
                <a:spcPts val="1600"/>
              </a:spcAft>
              <a:buSzPts val="2400"/>
              <a:buFont typeface="Inconsolata"/>
              <a:buNone/>
              <a:defRPr sz="2400">
                <a:latin typeface="Inconsolata"/>
                <a:ea typeface="Inconsolata"/>
                <a:cs typeface="Inconsolata"/>
                <a:sym typeface="Inconsolata"/>
              </a:defRPr>
            </a:lvl9pPr>
          </a:lstStyle>
          <a:p>
            <a:endParaRPr/>
          </a:p>
        </p:txBody>
      </p:sp>
      <p:sp>
        <p:nvSpPr>
          <p:cNvPr id="480" name="Google Shape;480;p13"/>
          <p:cNvSpPr txBox="1">
            <a:spLocks noGrp="1"/>
          </p:cNvSpPr>
          <p:nvPr>
            <p:ph type="subTitle" idx="4"/>
          </p:nvPr>
        </p:nvSpPr>
        <p:spPr>
          <a:xfrm>
            <a:off x="5966200" y="3554450"/>
            <a:ext cx="2364900" cy="47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Inconsolata"/>
              <a:buNone/>
              <a:defRPr/>
            </a:lvl1pPr>
            <a:lvl2pPr lvl="1" rtl="0">
              <a:spcBef>
                <a:spcPts val="1600"/>
              </a:spcBef>
              <a:spcAft>
                <a:spcPts val="0"/>
              </a:spcAft>
              <a:buSzPts val="2400"/>
              <a:buFont typeface="Inconsolata"/>
              <a:buNone/>
              <a:defRPr sz="2400">
                <a:latin typeface="Inconsolata"/>
                <a:ea typeface="Inconsolata"/>
                <a:cs typeface="Inconsolata"/>
                <a:sym typeface="Inconsolata"/>
              </a:defRPr>
            </a:lvl2pPr>
            <a:lvl3pPr lvl="2" rtl="0">
              <a:spcBef>
                <a:spcPts val="1600"/>
              </a:spcBef>
              <a:spcAft>
                <a:spcPts val="0"/>
              </a:spcAft>
              <a:buSzPts val="2400"/>
              <a:buFont typeface="Inconsolata"/>
              <a:buNone/>
              <a:defRPr sz="2400">
                <a:latin typeface="Inconsolata"/>
                <a:ea typeface="Inconsolata"/>
                <a:cs typeface="Inconsolata"/>
                <a:sym typeface="Inconsolata"/>
              </a:defRPr>
            </a:lvl3pPr>
            <a:lvl4pPr lvl="3" rtl="0">
              <a:spcBef>
                <a:spcPts val="1600"/>
              </a:spcBef>
              <a:spcAft>
                <a:spcPts val="0"/>
              </a:spcAft>
              <a:buSzPts val="2400"/>
              <a:buFont typeface="Inconsolata"/>
              <a:buNone/>
              <a:defRPr sz="2400">
                <a:latin typeface="Inconsolata"/>
                <a:ea typeface="Inconsolata"/>
                <a:cs typeface="Inconsolata"/>
                <a:sym typeface="Inconsolata"/>
              </a:defRPr>
            </a:lvl4pPr>
            <a:lvl5pPr lvl="4" rtl="0">
              <a:spcBef>
                <a:spcPts val="1600"/>
              </a:spcBef>
              <a:spcAft>
                <a:spcPts val="0"/>
              </a:spcAft>
              <a:buSzPts val="2400"/>
              <a:buFont typeface="Inconsolata"/>
              <a:buNone/>
              <a:defRPr sz="2400">
                <a:latin typeface="Inconsolata"/>
                <a:ea typeface="Inconsolata"/>
                <a:cs typeface="Inconsolata"/>
                <a:sym typeface="Inconsolata"/>
              </a:defRPr>
            </a:lvl5pPr>
            <a:lvl6pPr lvl="5" rtl="0">
              <a:spcBef>
                <a:spcPts val="1600"/>
              </a:spcBef>
              <a:spcAft>
                <a:spcPts val="0"/>
              </a:spcAft>
              <a:buSzPts val="2400"/>
              <a:buFont typeface="Inconsolata"/>
              <a:buNone/>
              <a:defRPr sz="2400">
                <a:latin typeface="Inconsolata"/>
                <a:ea typeface="Inconsolata"/>
                <a:cs typeface="Inconsolata"/>
                <a:sym typeface="Inconsolata"/>
              </a:defRPr>
            </a:lvl6pPr>
            <a:lvl7pPr lvl="6" rtl="0">
              <a:spcBef>
                <a:spcPts val="1600"/>
              </a:spcBef>
              <a:spcAft>
                <a:spcPts val="0"/>
              </a:spcAft>
              <a:buSzPts val="2400"/>
              <a:buFont typeface="Inconsolata"/>
              <a:buNone/>
              <a:defRPr sz="2400">
                <a:latin typeface="Inconsolata"/>
                <a:ea typeface="Inconsolata"/>
                <a:cs typeface="Inconsolata"/>
                <a:sym typeface="Inconsolata"/>
              </a:defRPr>
            </a:lvl7pPr>
            <a:lvl8pPr lvl="7" rtl="0">
              <a:spcBef>
                <a:spcPts val="1600"/>
              </a:spcBef>
              <a:spcAft>
                <a:spcPts val="0"/>
              </a:spcAft>
              <a:buSzPts val="2400"/>
              <a:buFont typeface="Inconsolata"/>
              <a:buNone/>
              <a:defRPr sz="2400">
                <a:latin typeface="Inconsolata"/>
                <a:ea typeface="Inconsolata"/>
                <a:cs typeface="Inconsolata"/>
                <a:sym typeface="Inconsolata"/>
              </a:defRPr>
            </a:lvl8pPr>
            <a:lvl9pPr lvl="8" rtl="0">
              <a:spcBef>
                <a:spcPts val="1600"/>
              </a:spcBef>
              <a:spcAft>
                <a:spcPts val="1600"/>
              </a:spcAft>
              <a:buSzPts val="2400"/>
              <a:buFont typeface="Inconsolata"/>
              <a:buNone/>
              <a:defRPr sz="2400">
                <a:latin typeface="Inconsolata"/>
                <a:ea typeface="Inconsolata"/>
                <a:cs typeface="Inconsolata"/>
                <a:sym typeface="Inconsolata"/>
              </a:defRPr>
            </a:lvl9pPr>
          </a:lstStyle>
          <a:p>
            <a:endParaRPr/>
          </a:p>
        </p:txBody>
      </p:sp>
      <p:sp>
        <p:nvSpPr>
          <p:cNvPr id="481" name="Google Shape;481;p13"/>
          <p:cNvSpPr/>
          <p:nvPr/>
        </p:nvSpPr>
        <p:spPr>
          <a:xfrm rot="10800000" flipH="1">
            <a:off x="-95250" y="3809550"/>
            <a:ext cx="1746180" cy="1422861"/>
          </a:xfrm>
          <a:custGeom>
            <a:avLst/>
            <a:gdLst/>
            <a:ahLst/>
            <a:cxnLst/>
            <a:rect l="l" t="t" r="r" b="b"/>
            <a:pathLst>
              <a:path w="42191" h="34379" extrusionOk="0">
                <a:moveTo>
                  <a:pt x="42190" y="1"/>
                </a:moveTo>
                <a:cubicBezTo>
                  <a:pt x="41673" y="5351"/>
                  <a:pt x="37084" y="10183"/>
                  <a:pt x="32251" y="12554"/>
                </a:cubicBezTo>
                <a:cubicBezTo>
                  <a:pt x="27418" y="14956"/>
                  <a:pt x="22068" y="16050"/>
                  <a:pt x="17174" y="18299"/>
                </a:cubicBezTo>
                <a:cubicBezTo>
                  <a:pt x="9758" y="21643"/>
                  <a:pt x="3740" y="27205"/>
                  <a:pt x="1" y="34378"/>
                </a:cubicBezTo>
                <a:lnTo>
                  <a:pt x="1" y="6445"/>
                </a:lnTo>
                <a:cubicBezTo>
                  <a:pt x="1" y="2888"/>
                  <a:pt x="2888" y="1"/>
                  <a:pt x="6445" y="1"/>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3"/>
          <p:cNvSpPr/>
          <p:nvPr/>
        </p:nvSpPr>
        <p:spPr>
          <a:xfrm rot="627001">
            <a:off x="7904813" y="-547504"/>
            <a:ext cx="2111177" cy="2833658"/>
          </a:xfrm>
          <a:custGeom>
            <a:avLst/>
            <a:gdLst/>
            <a:ahLst/>
            <a:cxnLst/>
            <a:rect l="l" t="t" r="r" b="b"/>
            <a:pathLst>
              <a:path w="75230" h="100975" extrusionOk="0">
                <a:moveTo>
                  <a:pt x="70914" y="86506"/>
                </a:moveTo>
                <a:cubicBezTo>
                  <a:pt x="69363" y="92160"/>
                  <a:pt x="64166" y="100427"/>
                  <a:pt x="57600" y="100671"/>
                </a:cubicBezTo>
                <a:cubicBezTo>
                  <a:pt x="48421" y="100975"/>
                  <a:pt x="40731" y="92069"/>
                  <a:pt x="38451" y="83953"/>
                </a:cubicBezTo>
                <a:cubicBezTo>
                  <a:pt x="36718" y="77874"/>
                  <a:pt x="37174" y="70761"/>
                  <a:pt x="33010" y="65959"/>
                </a:cubicBezTo>
                <a:cubicBezTo>
                  <a:pt x="26840" y="58937"/>
                  <a:pt x="14894" y="61521"/>
                  <a:pt x="7204" y="56171"/>
                </a:cubicBezTo>
                <a:cubicBezTo>
                  <a:pt x="2311" y="52706"/>
                  <a:pt x="0" y="45959"/>
                  <a:pt x="1824" y="40214"/>
                </a:cubicBezTo>
                <a:cubicBezTo>
                  <a:pt x="3101" y="36171"/>
                  <a:pt x="6140" y="32645"/>
                  <a:pt x="6171" y="28420"/>
                </a:cubicBezTo>
                <a:cubicBezTo>
                  <a:pt x="6232" y="25685"/>
                  <a:pt x="4925" y="23101"/>
                  <a:pt x="4134" y="20487"/>
                </a:cubicBezTo>
                <a:cubicBezTo>
                  <a:pt x="2432" y="14742"/>
                  <a:pt x="3405" y="6323"/>
                  <a:pt x="8268" y="2858"/>
                </a:cubicBezTo>
                <a:cubicBezTo>
                  <a:pt x="11581" y="517"/>
                  <a:pt x="17204" y="0"/>
                  <a:pt x="20882" y="821"/>
                </a:cubicBezTo>
                <a:cubicBezTo>
                  <a:pt x="24530" y="1642"/>
                  <a:pt x="27873" y="3496"/>
                  <a:pt x="31065" y="5472"/>
                </a:cubicBezTo>
                <a:cubicBezTo>
                  <a:pt x="48998" y="16566"/>
                  <a:pt x="60974" y="34591"/>
                  <a:pt x="68543" y="54986"/>
                </a:cubicBezTo>
                <a:cubicBezTo>
                  <a:pt x="68543" y="54986"/>
                  <a:pt x="75230" y="71217"/>
                  <a:pt x="70914" y="86506"/>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3"/>
          <p:cNvSpPr txBox="1">
            <a:spLocks noGrp="1"/>
          </p:cNvSpPr>
          <p:nvPr>
            <p:ph type="subTitle" idx="5"/>
          </p:nvPr>
        </p:nvSpPr>
        <p:spPr>
          <a:xfrm flipH="1">
            <a:off x="2051600" y="1537276"/>
            <a:ext cx="2364900" cy="304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400"/>
              <a:buFont typeface="Inconsolata"/>
              <a:buNone/>
              <a:defRPr sz="2000" b="1"/>
            </a:lvl1pPr>
            <a:lvl2pPr lvl="1">
              <a:spcBef>
                <a:spcPts val="0"/>
              </a:spcBef>
              <a:spcAft>
                <a:spcPts val="0"/>
              </a:spcAft>
              <a:buSzPts val="2400"/>
              <a:buFont typeface="Inconsolata"/>
              <a:buNone/>
              <a:defRPr sz="2400">
                <a:latin typeface="Inconsolata"/>
                <a:ea typeface="Inconsolata"/>
                <a:cs typeface="Inconsolata"/>
                <a:sym typeface="Inconsolata"/>
              </a:defRPr>
            </a:lvl2pPr>
            <a:lvl3pPr lvl="2">
              <a:spcBef>
                <a:spcPts val="1600"/>
              </a:spcBef>
              <a:spcAft>
                <a:spcPts val="0"/>
              </a:spcAft>
              <a:buSzPts val="2400"/>
              <a:buFont typeface="Inconsolata"/>
              <a:buNone/>
              <a:defRPr sz="2400">
                <a:latin typeface="Inconsolata"/>
                <a:ea typeface="Inconsolata"/>
                <a:cs typeface="Inconsolata"/>
                <a:sym typeface="Inconsolata"/>
              </a:defRPr>
            </a:lvl3pPr>
            <a:lvl4pPr lvl="3">
              <a:spcBef>
                <a:spcPts val="1600"/>
              </a:spcBef>
              <a:spcAft>
                <a:spcPts val="0"/>
              </a:spcAft>
              <a:buSzPts val="2400"/>
              <a:buFont typeface="Inconsolata"/>
              <a:buNone/>
              <a:defRPr sz="2400">
                <a:latin typeface="Inconsolata"/>
                <a:ea typeface="Inconsolata"/>
                <a:cs typeface="Inconsolata"/>
                <a:sym typeface="Inconsolata"/>
              </a:defRPr>
            </a:lvl4pPr>
            <a:lvl5pPr lvl="4">
              <a:spcBef>
                <a:spcPts val="1600"/>
              </a:spcBef>
              <a:spcAft>
                <a:spcPts val="0"/>
              </a:spcAft>
              <a:buSzPts val="2400"/>
              <a:buFont typeface="Inconsolata"/>
              <a:buNone/>
              <a:defRPr sz="2400">
                <a:latin typeface="Inconsolata"/>
                <a:ea typeface="Inconsolata"/>
                <a:cs typeface="Inconsolata"/>
                <a:sym typeface="Inconsolata"/>
              </a:defRPr>
            </a:lvl5pPr>
            <a:lvl6pPr lvl="5">
              <a:spcBef>
                <a:spcPts val="1600"/>
              </a:spcBef>
              <a:spcAft>
                <a:spcPts val="0"/>
              </a:spcAft>
              <a:buSzPts val="2400"/>
              <a:buFont typeface="Inconsolata"/>
              <a:buNone/>
              <a:defRPr sz="2400">
                <a:latin typeface="Inconsolata"/>
                <a:ea typeface="Inconsolata"/>
                <a:cs typeface="Inconsolata"/>
                <a:sym typeface="Inconsolata"/>
              </a:defRPr>
            </a:lvl6pPr>
            <a:lvl7pPr lvl="6">
              <a:spcBef>
                <a:spcPts val="1600"/>
              </a:spcBef>
              <a:spcAft>
                <a:spcPts val="0"/>
              </a:spcAft>
              <a:buSzPts val="2400"/>
              <a:buFont typeface="Inconsolata"/>
              <a:buNone/>
              <a:defRPr sz="2400">
                <a:latin typeface="Inconsolata"/>
                <a:ea typeface="Inconsolata"/>
                <a:cs typeface="Inconsolata"/>
                <a:sym typeface="Inconsolata"/>
              </a:defRPr>
            </a:lvl7pPr>
            <a:lvl8pPr lvl="7">
              <a:spcBef>
                <a:spcPts val="1600"/>
              </a:spcBef>
              <a:spcAft>
                <a:spcPts val="0"/>
              </a:spcAft>
              <a:buSzPts val="2400"/>
              <a:buFont typeface="Inconsolata"/>
              <a:buNone/>
              <a:defRPr sz="2400">
                <a:latin typeface="Inconsolata"/>
                <a:ea typeface="Inconsolata"/>
                <a:cs typeface="Inconsolata"/>
                <a:sym typeface="Inconsolata"/>
              </a:defRPr>
            </a:lvl8pPr>
            <a:lvl9pPr lvl="8">
              <a:spcBef>
                <a:spcPts val="1600"/>
              </a:spcBef>
              <a:spcAft>
                <a:spcPts val="1600"/>
              </a:spcAft>
              <a:buSzPts val="2400"/>
              <a:buFont typeface="Inconsolata"/>
              <a:buNone/>
              <a:defRPr sz="2400">
                <a:latin typeface="Inconsolata"/>
                <a:ea typeface="Inconsolata"/>
                <a:cs typeface="Inconsolata"/>
                <a:sym typeface="Inconsolata"/>
              </a:defRPr>
            </a:lvl9pPr>
          </a:lstStyle>
          <a:p>
            <a:endParaRPr/>
          </a:p>
        </p:txBody>
      </p:sp>
      <p:sp>
        <p:nvSpPr>
          <p:cNvPr id="484" name="Google Shape;484;p13"/>
          <p:cNvSpPr txBox="1">
            <a:spLocks noGrp="1"/>
          </p:cNvSpPr>
          <p:nvPr>
            <p:ph type="subTitle" idx="6"/>
          </p:nvPr>
        </p:nvSpPr>
        <p:spPr>
          <a:xfrm flipH="1">
            <a:off x="2051600" y="3250250"/>
            <a:ext cx="2364900" cy="30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Inconsolata"/>
              <a:buNone/>
              <a:defRPr sz="2000" b="1"/>
            </a:lvl1pPr>
            <a:lvl2pPr lvl="1" rtl="0">
              <a:spcBef>
                <a:spcPts val="0"/>
              </a:spcBef>
              <a:spcAft>
                <a:spcPts val="0"/>
              </a:spcAft>
              <a:buSzPts val="2400"/>
              <a:buFont typeface="Inconsolata"/>
              <a:buNone/>
              <a:defRPr sz="2400">
                <a:latin typeface="Inconsolata"/>
                <a:ea typeface="Inconsolata"/>
                <a:cs typeface="Inconsolata"/>
                <a:sym typeface="Inconsolata"/>
              </a:defRPr>
            </a:lvl2pPr>
            <a:lvl3pPr lvl="2" rtl="0">
              <a:spcBef>
                <a:spcPts val="1600"/>
              </a:spcBef>
              <a:spcAft>
                <a:spcPts val="0"/>
              </a:spcAft>
              <a:buSzPts val="2400"/>
              <a:buFont typeface="Inconsolata"/>
              <a:buNone/>
              <a:defRPr sz="2400">
                <a:latin typeface="Inconsolata"/>
                <a:ea typeface="Inconsolata"/>
                <a:cs typeface="Inconsolata"/>
                <a:sym typeface="Inconsolata"/>
              </a:defRPr>
            </a:lvl3pPr>
            <a:lvl4pPr lvl="3" rtl="0">
              <a:spcBef>
                <a:spcPts val="1600"/>
              </a:spcBef>
              <a:spcAft>
                <a:spcPts val="0"/>
              </a:spcAft>
              <a:buSzPts val="2400"/>
              <a:buFont typeface="Inconsolata"/>
              <a:buNone/>
              <a:defRPr sz="2400">
                <a:latin typeface="Inconsolata"/>
                <a:ea typeface="Inconsolata"/>
                <a:cs typeface="Inconsolata"/>
                <a:sym typeface="Inconsolata"/>
              </a:defRPr>
            </a:lvl4pPr>
            <a:lvl5pPr lvl="4" rtl="0">
              <a:spcBef>
                <a:spcPts val="1600"/>
              </a:spcBef>
              <a:spcAft>
                <a:spcPts val="0"/>
              </a:spcAft>
              <a:buSzPts val="2400"/>
              <a:buFont typeface="Inconsolata"/>
              <a:buNone/>
              <a:defRPr sz="2400">
                <a:latin typeface="Inconsolata"/>
                <a:ea typeface="Inconsolata"/>
                <a:cs typeface="Inconsolata"/>
                <a:sym typeface="Inconsolata"/>
              </a:defRPr>
            </a:lvl5pPr>
            <a:lvl6pPr lvl="5" rtl="0">
              <a:spcBef>
                <a:spcPts val="1600"/>
              </a:spcBef>
              <a:spcAft>
                <a:spcPts val="0"/>
              </a:spcAft>
              <a:buSzPts val="2400"/>
              <a:buFont typeface="Inconsolata"/>
              <a:buNone/>
              <a:defRPr sz="2400">
                <a:latin typeface="Inconsolata"/>
                <a:ea typeface="Inconsolata"/>
                <a:cs typeface="Inconsolata"/>
                <a:sym typeface="Inconsolata"/>
              </a:defRPr>
            </a:lvl6pPr>
            <a:lvl7pPr lvl="6" rtl="0">
              <a:spcBef>
                <a:spcPts val="1600"/>
              </a:spcBef>
              <a:spcAft>
                <a:spcPts val="0"/>
              </a:spcAft>
              <a:buSzPts val="2400"/>
              <a:buFont typeface="Inconsolata"/>
              <a:buNone/>
              <a:defRPr sz="2400">
                <a:latin typeface="Inconsolata"/>
                <a:ea typeface="Inconsolata"/>
                <a:cs typeface="Inconsolata"/>
                <a:sym typeface="Inconsolata"/>
              </a:defRPr>
            </a:lvl7pPr>
            <a:lvl8pPr lvl="7" rtl="0">
              <a:spcBef>
                <a:spcPts val="1600"/>
              </a:spcBef>
              <a:spcAft>
                <a:spcPts val="0"/>
              </a:spcAft>
              <a:buSzPts val="2400"/>
              <a:buFont typeface="Inconsolata"/>
              <a:buNone/>
              <a:defRPr sz="2400">
                <a:latin typeface="Inconsolata"/>
                <a:ea typeface="Inconsolata"/>
                <a:cs typeface="Inconsolata"/>
                <a:sym typeface="Inconsolata"/>
              </a:defRPr>
            </a:lvl8pPr>
            <a:lvl9pPr lvl="8" rtl="0">
              <a:spcBef>
                <a:spcPts val="1600"/>
              </a:spcBef>
              <a:spcAft>
                <a:spcPts val="1600"/>
              </a:spcAft>
              <a:buSzPts val="2400"/>
              <a:buFont typeface="Inconsolata"/>
              <a:buNone/>
              <a:defRPr sz="2400">
                <a:latin typeface="Inconsolata"/>
                <a:ea typeface="Inconsolata"/>
                <a:cs typeface="Inconsolata"/>
                <a:sym typeface="Inconsolata"/>
              </a:defRPr>
            </a:lvl9pPr>
          </a:lstStyle>
          <a:p>
            <a:endParaRPr/>
          </a:p>
        </p:txBody>
      </p:sp>
      <p:sp>
        <p:nvSpPr>
          <p:cNvPr id="485" name="Google Shape;485;p13"/>
          <p:cNvSpPr txBox="1">
            <a:spLocks noGrp="1"/>
          </p:cNvSpPr>
          <p:nvPr>
            <p:ph type="subTitle" idx="7"/>
          </p:nvPr>
        </p:nvSpPr>
        <p:spPr>
          <a:xfrm>
            <a:off x="5966200" y="1537275"/>
            <a:ext cx="2364900" cy="30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Inconsolata"/>
              <a:buNone/>
              <a:defRPr sz="2000" b="1"/>
            </a:lvl1pPr>
            <a:lvl2pPr lvl="1" rtl="0">
              <a:spcBef>
                <a:spcPts val="0"/>
              </a:spcBef>
              <a:spcAft>
                <a:spcPts val="0"/>
              </a:spcAft>
              <a:buSzPts val="2400"/>
              <a:buFont typeface="Inconsolata"/>
              <a:buNone/>
              <a:defRPr sz="2400">
                <a:latin typeface="Inconsolata"/>
                <a:ea typeface="Inconsolata"/>
                <a:cs typeface="Inconsolata"/>
                <a:sym typeface="Inconsolata"/>
              </a:defRPr>
            </a:lvl2pPr>
            <a:lvl3pPr lvl="2" rtl="0">
              <a:spcBef>
                <a:spcPts val="1600"/>
              </a:spcBef>
              <a:spcAft>
                <a:spcPts val="0"/>
              </a:spcAft>
              <a:buSzPts val="2400"/>
              <a:buFont typeface="Inconsolata"/>
              <a:buNone/>
              <a:defRPr sz="2400">
                <a:latin typeface="Inconsolata"/>
                <a:ea typeface="Inconsolata"/>
                <a:cs typeface="Inconsolata"/>
                <a:sym typeface="Inconsolata"/>
              </a:defRPr>
            </a:lvl3pPr>
            <a:lvl4pPr lvl="3" rtl="0">
              <a:spcBef>
                <a:spcPts val="1600"/>
              </a:spcBef>
              <a:spcAft>
                <a:spcPts val="0"/>
              </a:spcAft>
              <a:buSzPts val="2400"/>
              <a:buFont typeface="Inconsolata"/>
              <a:buNone/>
              <a:defRPr sz="2400">
                <a:latin typeface="Inconsolata"/>
                <a:ea typeface="Inconsolata"/>
                <a:cs typeface="Inconsolata"/>
                <a:sym typeface="Inconsolata"/>
              </a:defRPr>
            </a:lvl4pPr>
            <a:lvl5pPr lvl="4" rtl="0">
              <a:spcBef>
                <a:spcPts val="1600"/>
              </a:spcBef>
              <a:spcAft>
                <a:spcPts val="0"/>
              </a:spcAft>
              <a:buSzPts val="2400"/>
              <a:buFont typeface="Inconsolata"/>
              <a:buNone/>
              <a:defRPr sz="2400">
                <a:latin typeface="Inconsolata"/>
                <a:ea typeface="Inconsolata"/>
                <a:cs typeface="Inconsolata"/>
                <a:sym typeface="Inconsolata"/>
              </a:defRPr>
            </a:lvl5pPr>
            <a:lvl6pPr lvl="5" rtl="0">
              <a:spcBef>
                <a:spcPts val="1600"/>
              </a:spcBef>
              <a:spcAft>
                <a:spcPts val="0"/>
              </a:spcAft>
              <a:buSzPts val="2400"/>
              <a:buFont typeface="Inconsolata"/>
              <a:buNone/>
              <a:defRPr sz="2400">
                <a:latin typeface="Inconsolata"/>
                <a:ea typeface="Inconsolata"/>
                <a:cs typeface="Inconsolata"/>
                <a:sym typeface="Inconsolata"/>
              </a:defRPr>
            </a:lvl6pPr>
            <a:lvl7pPr lvl="6" rtl="0">
              <a:spcBef>
                <a:spcPts val="1600"/>
              </a:spcBef>
              <a:spcAft>
                <a:spcPts val="0"/>
              </a:spcAft>
              <a:buSzPts val="2400"/>
              <a:buFont typeface="Inconsolata"/>
              <a:buNone/>
              <a:defRPr sz="2400">
                <a:latin typeface="Inconsolata"/>
                <a:ea typeface="Inconsolata"/>
                <a:cs typeface="Inconsolata"/>
                <a:sym typeface="Inconsolata"/>
              </a:defRPr>
            </a:lvl7pPr>
            <a:lvl8pPr lvl="7" rtl="0">
              <a:spcBef>
                <a:spcPts val="1600"/>
              </a:spcBef>
              <a:spcAft>
                <a:spcPts val="0"/>
              </a:spcAft>
              <a:buSzPts val="2400"/>
              <a:buFont typeface="Inconsolata"/>
              <a:buNone/>
              <a:defRPr sz="2400">
                <a:latin typeface="Inconsolata"/>
                <a:ea typeface="Inconsolata"/>
                <a:cs typeface="Inconsolata"/>
                <a:sym typeface="Inconsolata"/>
              </a:defRPr>
            </a:lvl8pPr>
            <a:lvl9pPr lvl="8" rtl="0">
              <a:spcBef>
                <a:spcPts val="1600"/>
              </a:spcBef>
              <a:spcAft>
                <a:spcPts val="1600"/>
              </a:spcAft>
              <a:buSzPts val="2400"/>
              <a:buFont typeface="Inconsolata"/>
              <a:buNone/>
              <a:defRPr sz="2400">
                <a:latin typeface="Inconsolata"/>
                <a:ea typeface="Inconsolata"/>
                <a:cs typeface="Inconsolata"/>
                <a:sym typeface="Inconsolata"/>
              </a:defRPr>
            </a:lvl9pPr>
          </a:lstStyle>
          <a:p>
            <a:endParaRPr/>
          </a:p>
        </p:txBody>
      </p:sp>
      <p:sp>
        <p:nvSpPr>
          <p:cNvPr id="486" name="Google Shape;486;p13"/>
          <p:cNvSpPr txBox="1">
            <a:spLocks noGrp="1"/>
          </p:cNvSpPr>
          <p:nvPr>
            <p:ph type="subTitle" idx="8"/>
          </p:nvPr>
        </p:nvSpPr>
        <p:spPr>
          <a:xfrm>
            <a:off x="5966200" y="3250250"/>
            <a:ext cx="2364900" cy="30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Inconsolata"/>
              <a:buNone/>
              <a:defRPr sz="2000" b="1"/>
            </a:lvl1pPr>
            <a:lvl2pPr lvl="1" rtl="0">
              <a:spcBef>
                <a:spcPts val="0"/>
              </a:spcBef>
              <a:spcAft>
                <a:spcPts val="0"/>
              </a:spcAft>
              <a:buSzPts val="2400"/>
              <a:buFont typeface="Inconsolata"/>
              <a:buNone/>
              <a:defRPr sz="2400">
                <a:latin typeface="Inconsolata"/>
                <a:ea typeface="Inconsolata"/>
                <a:cs typeface="Inconsolata"/>
                <a:sym typeface="Inconsolata"/>
              </a:defRPr>
            </a:lvl2pPr>
            <a:lvl3pPr lvl="2" rtl="0">
              <a:spcBef>
                <a:spcPts val="1600"/>
              </a:spcBef>
              <a:spcAft>
                <a:spcPts val="0"/>
              </a:spcAft>
              <a:buSzPts val="2400"/>
              <a:buFont typeface="Inconsolata"/>
              <a:buNone/>
              <a:defRPr sz="2400">
                <a:latin typeface="Inconsolata"/>
                <a:ea typeface="Inconsolata"/>
                <a:cs typeface="Inconsolata"/>
                <a:sym typeface="Inconsolata"/>
              </a:defRPr>
            </a:lvl3pPr>
            <a:lvl4pPr lvl="3" rtl="0">
              <a:spcBef>
                <a:spcPts val="1600"/>
              </a:spcBef>
              <a:spcAft>
                <a:spcPts val="0"/>
              </a:spcAft>
              <a:buSzPts val="2400"/>
              <a:buFont typeface="Inconsolata"/>
              <a:buNone/>
              <a:defRPr sz="2400">
                <a:latin typeface="Inconsolata"/>
                <a:ea typeface="Inconsolata"/>
                <a:cs typeface="Inconsolata"/>
                <a:sym typeface="Inconsolata"/>
              </a:defRPr>
            </a:lvl4pPr>
            <a:lvl5pPr lvl="4" rtl="0">
              <a:spcBef>
                <a:spcPts val="1600"/>
              </a:spcBef>
              <a:spcAft>
                <a:spcPts val="0"/>
              </a:spcAft>
              <a:buSzPts val="2400"/>
              <a:buFont typeface="Inconsolata"/>
              <a:buNone/>
              <a:defRPr sz="2400">
                <a:latin typeface="Inconsolata"/>
                <a:ea typeface="Inconsolata"/>
                <a:cs typeface="Inconsolata"/>
                <a:sym typeface="Inconsolata"/>
              </a:defRPr>
            </a:lvl5pPr>
            <a:lvl6pPr lvl="5" rtl="0">
              <a:spcBef>
                <a:spcPts val="1600"/>
              </a:spcBef>
              <a:spcAft>
                <a:spcPts val="0"/>
              </a:spcAft>
              <a:buSzPts val="2400"/>
              <a:buFont typeface="Inconsolata"/>
              <a:buNone/>
              <a:defRPr sz="2400">
                <a:latin typeface="Inconsolata"/>
                <a:ea typeface="Inconsolata"/>
                <a:cs typeface="Inconsolata"/>
                <a:sym typeface="Inconsolata"/>
              </a:defRPr>
            </a:lvl6pPr>
            <a:lvl7pPr lvl="6" rtl="0">
              <a:spcBef>
                <a:spcPts val="1600"/>
              </a:spcBef>
              <a:spcAft>
                <a:spcPts val="0"/>
              </a:spcAft>
              <a:buSzPts val="2400"/>
              <a:buFont typeface="Inconsolata"/>
              <a:buNone/>
              <a:defRPr sz="2400">
                <a:latin typeface="Inconsolata"/>
                <a:ea typeface="Inconsolata"/>
                <a:cs typeface="Inconsolata"/>
                <a:sym typeface="Inconsolata"/>
              </a:defRPr>
            </a:lvl7pPr>
            <a:lvl8pPr lvl="7" rtl="0">
              <a:spcBef>
                <a:spcPts val="1600"/>
              </a:spcBef>
              <a:spcAft>
                <a:spcPts val="0"/>
              </a:spcAft>
              <a:buSzPts val="2400"/>
              <a:buFont typeface="Inconsolata"/>
              <a:buNone/>
              <a:defRPr sz="2400">
                <a:latin typeface="Inconsolata"/>
                <a:ea typeface="Inconsolata"/>
                <a:cs typeface="Inconsolata"/>
                <a:sym typeface="Inconsolata"/>
              </a:defRPr>
            </a:lvl8pPr>
            <a:lvl9pPr lvl="8" rtl="0">
              <a:spcBef>
                <a:spcPts val="1600"/>
              </a:spcBef>
              <a:spcAft>
                <a:spcPts val="1600"/>
              </a:spcAft>
              <a:buSzPts val="2400"/>
              <a:buFont typeface="Inconsolata"/>
              <a:buNone/>
              <a:defRPr sz="2400">
                <a:latin typeface="Inconsolata"/>
                <a:ea typeface="Inconsolata"/>
                <a:cs typeface="Inconsolata"/>
                <a:sym typeface="Inconsolata"/>
              </a:defRPr>
            </a:lvl9pPr>
          </a:lstStyle>
          <a:p>
            <a:endParaRPr/>
          </a:p>
        </p:txBody>
      </p:sp>
      <p:sp>
        <p:nvSpPr>
          <p:cNvPr id="487" name="Google Shape;487;p13"/>
          <p:cNvSpPr txBox="1">
            <a:spLocks noGrp="1"/>
          </p:cNvSpPr>
          <p:nvPr>
            <p:ph type="title" hasCustomPrompt="1"/>
          </p:nvPr>
        </p:nvSpPr>
        <p:spPr>
          <a:xfrm flipH="1">
            <a:off x="747650" y="1483725"/>
            <a:ext cx="1086300" cy="88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500">
                <a:solidFill>
                  <a:schemeClr val="lt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488" name="Google Shape;488;p13"/>
          <p:cNvSpPr txBox="1">
            <a:spLocks noGrp="1"/>
          </p:cNvSpPr>
          <p:nvPr>
            <p:ph type="title" idx="9" hasCustomPrompt="1"/>
          </p:nvPr>
        </p:nvSpPr>
        <p:spPr>
          <a:xfrm flipH="1">
            <a:off x="747650" y="3196400"/>
            <a:ext cx="1086300" cy="88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500">
                <a:solidFill>
                  <a:schemeClr val="lt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489" name="Google Shape;489;p13"/>
          <p:cNvSpPr txBox="1">
            <a:spLocks noGrp="1"/>
          </p:cNvSpPr>
          <p:nvPr>
            <p:ph type="title" idx="13" hasCustomPrompt="1"/>
          </p:nvPr>
        </p:nvSpPr>
        <p:spPr>
          <a:xfrm>
            <a:off x="4662244" y="1483725"/>
            <a:ext cx="1086300" cy="88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500">
                <a:solidFill>
                  <a:schemeClr val="lt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490" name="Google Shape;490;p13"/>
          <p:cNvSpPr txBox="1">
            <a:spLocks noGrp="1"/>
          </p:cNvSpPr>
          <p:nvPr>
            <p:ph type="title" idx="14" hasCustomPrompt="1"/>
          </p:nvPr>
        </p:nvSpPr>
        <p:spPr>
          <a:xfrm>
            <a:off x="4662244" y="3197000"/>
            <a:ext cx="1086300" cy="88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500">
                <a:solidFill>
                  <a:schemeClr val="lt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491" name="Google Shape;491;p13"/>
          <p:cNvSpPr txBox="1">
            <a:spLocks noGrp="1"/>
          </p:cNvSpPr>
          <p:nvPr>
            <p:ph type="title" idx="15"/>
          </p:nvPr>
        </p:nvSpPr>
        <p:spPr>
          <a:xfrm>
            <a:off x="713225" y="362625"/>
            <a:ext cx="7717500" cy="7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
  <p:cSld name="CUSTOM_2">
    <p:spTree>
      <p:nvGrpSpPr>
        <p:cNvPr id="1" name="Shape 492"/>
        <p:cNvGrpSpPr/>
        <p:nvPr/>
      </p:nvGrpSpPr>
      <p:grpSpPr>
        <a:xfrm>
          <a:off x="0" y="0"/>
          <a:ext cx="0" cy="0"/>
          <a:chOff x="0" y="0"/>
          <a:chExt cx="0" cy="0"/>
        </a:xfrm>
      </p:grpSpPr>
      <p:grpSp>
        <p:nvGrpSpPr>
          <p:cNvPr id="493" name="Google Shape;493;p14"/>
          <p:cNvGrpSpPr/>
          <p:nvPr/>
        </p:nvGrpSpPr>
        <p:grpSpPr>
          <a:xfrm>
            <a:off x="-481950" y="-257250"/>
            <a:ext cx="10107900" cy="5658000"/>
            <a:chOff x="-298500" y="6796775"/>
            <a:chExt cx="10107900" cy="5658000"/>
          </a:xfrm>
        </p:grpSpPr>
        <p:grpSp>
          <p:nvGrpSpPr>
            <p:cNvPr id="494" name="Google Shape;494;p14"/>
            <p:cNvGrpSpPr/>
            <p:nvPr/>
          </p:nvGrpSpPr>
          <p:grpSpPr>
            <a:xfrm>
              <a:off x="-95250" y="6796775"/>
              <a:ext cx="9621724" cy="5658000"/>
              <a:chOff x="-95250" y="6796775"/>
              <a:chExt cx="9621724" cy="5658000"/>
            </a:xfrm>
          </p:grpSpPr>
          <p:cxnSp>
            <p:nvCxnSpPr>
              <p:cNvPr id="495" name="Google Shape;495;p14"/>
              <p:cNvCxnSpPr/>
              <p:nvPr/>
            </p:nvCxnSpPr>
            <p:spPr>
              <a:xfrm>
                <a:off x="792285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96" name="Google Shape;496;p14"/>
              <p:cNvCxnSpPr/>
              <p:nvPr/>
            </p:nvCxnSpPr>
            <p:spPr>
              <a:xfrm>
                <a:off x="832375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97" name="Google Shape;497;p14"/>
              <p:cNvCxnSpPr/>
              <p:nvPr/>
            </p:nvCxnSpPr>
            <p:spPr>
              <a:xfrm>
                <a:off x="872466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98" name="Google Shape;498;p14"/>
              <p:cNvCxnSpPr/>
              <p:nvPr/>
            </p:nvCxnSpPr>
            <p:spPr>
              <a:xfrm>
                <a:off x="912556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99" name="Google Shape;499;p14"/>
              <p:cNvCxnSpPr/>
              <p:nvPr/>
            </p:nvCxnSpPr>
            <p:spPr>
              <a:xfrm>
                <a:off x="952647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00" name="Google Shape;500;p14"/>
              <p:cNvCxnSpPr/>
              <p:nvPr/>
            </p:nvCxnSpPr>
            <p:spPr>
              <a:xfrm>
                <a:off x="391380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01" name="Google Shape;501;p14"/>
              <p:cNvCxnSpPr/>
              <p:nvPr/>
            </p:nvCxnSpPr>
            <p:spPr>
              <a:xfrm>
                <a:off x="431470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02" name="Google Shape;502;p14"/>
              <p:cNvCxnSpPr/>
              <p:nvPr/>
            </p:nvCxnSpPr>
            <p:spPr>
              <a:xfrm>
                <a:off x="471561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03" name="Google Shape;503;p14"/>
              <p:cNvCxnSpPr/>
              <p:nvPr/>
            </p:nvCxnSpPr>
            <p:spPr>
              <a:xfrm>
                <a:off x="511651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04" name="Google Shape;504;p14"/>
              <p:cNvCxnSpPr/>
              <p:nvPr/>
            </p:nvCxnSpPr>
            <p:spPr>
              <a:xfrm>
                <a:off x="551742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05" name="Google Shape;505;p14"/>
              <p:cNvCxnSpPr/>
              <p:nvPr/>
            </p:nvCxnSpPr>
            <p:spPr>
              <a:xfrm>
                <a:off x="591832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06" name="Google Shape;506;p14"/>
              <p:cNvCxnSpPr/>
              <p:nvPr/>
            </p:nvCxnSpPr>
            <p:spPr>
              <a:xfrm>
                <a:off x="631923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07" name="Google Shape;507;p14"/>
              <p:cNvCxnSpPr/>
              <p:nvPr/>
            </p:nvCxnSpPr>
            <p:spPr>
              <a:xfrm>
                <a:off x="672013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08" name="Google Shape;508;p14"/>
              <p:cNvCxnSpPr/>
              <p:nvPr/>
            </p:nvCxnSpPr>
            <p:spPr>
              <a:xfrm>
                <a:off x="712104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09" name="Google Shape;509;p14"/>
              <p:cNvCxnSpPr/>
              <p:nvPr/>
            </p:nvCxnSpPr>
            <p:spPr>
              <a:xfrm>
                <a:off x="752194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10" name="Google Shape;510;p14"/>
              <p:cNvCxnSpPr/>
              <p:nvPr/>
            </p:nvCxnSpPr>
            <p:spPr>
              <a:xfrm>
                <a:off x="-9525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11" name="Google Shape;511;p14"/>
              <p:cNvCxnSpPr/>
              <p:nvPr/>
            </p:nvCxnSpPr>
            <p:spPr>
              <a:xfrm>
                <a:off x="305655"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12" name="Google Shape;512;p14"/>
              <p:cNvCxnSpPr/>
              <p:nvPr/>
            </p:nvCxnSpPr>
            <p:spPr>
              <a:xfrm>
                <a:off x="70656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13" name="Google Shape;513;p14"/>
              <p:cNvCxnSpPr/>
              <p:nvPr/>
            </p:nvCxnSpPr>
            <p:spPr>
              <a:xfrm>
                <a:off x="110746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14" name="Google Shape;514;p14"/>
              <p:cNvCxnSpPr/>
              <p:nvPr/>
            </p:nvCxnSpPr>
            <p:spPr>
              <a:xfrm>
                <a:off x="150837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15" name="Google Shape;515;p14"/>
              <p:cNvCxnSpPr/>
              <p:nvPr/>
            </p:nvCxnSpPr>
            <p:spPr>
              <a:xfrm>
                <a:off x="190927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16" name="Google Shape;516;p14"/>
              <p:cNvCxnSpPr/>
              <p:nvPr/>
            </p:nvCxnSpPr>
            <p:spPr>
              <a:xfrm>
                <a:off x="231018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17" name="Google Shape;517;p14"/>
              <p:cNvCxnSpPr/>
              <p:nvPr/>
            </p:nvCxnSpPr>
            <p:spPr>
              <a:xfrm>
                <a:off x="271108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18" name="Google Shape;518;p14"/>
              <p:cNvCxnSpPr/>
              <p:nvPr/>
            </p:nvCxnSpPr>
            <p:spPr>
              <a:xfrm>
                <a:off x="311199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19" name="Google Shape;519;p14"/>
              <p:cNvCxnSpPr/>
              <p:nvPr/>
            </p:nvCxnSpPr>
            <p:spPr>
              <a:xfrm>
                <a:off x="3512897" y="6796775"/>
                <a:ext cx="0" cy="5658000"/>
              </a:xfrm>
              <a:prstGeom prst="straightConnector1">
                <a:avLst/>
              </a:prstGeom>
              <a:noFill/>
              <a:ln w="9525" cap="flat" cmpd="sng">
                <a:solidFill>
                  <a:schemeClr val="accent1"/>
                </a:solidFill>
                <a:prstDash val="solid"/>
                <a:round/>
                <a:headEnd type="none" w="med" len="med"/>
                <a:tailEnd type="none" w="med" len="med"/>
              </a:ln>
            </p:spPr>
          </p:cxnSp>
        </p:grpSp>
        <p:grpSp>
          <p:nvGrpSpPr>
            <p:cNvPr id="520" name="Google Shape;520;p14"/>
            <p:cNvGrpSpPr/>
            <p:nvPr/>
          </p:nvGrpSpPr>
          <p:grpSpPr>
            <a:xfrm>
              <a:off x="-298500" y="7045279"/>
              <a:ext cx="10107900" cy="5211754"/>
              <a:chOff x="-298500" y="7045279"/>
              <a:chExt cx="10107900" cy="5211754"/>
            </a:xfrm>
          </p:grpSpPr>
          <p:cxnSp>
            <p:nvCxnSpPr>
              <p:cNvPr id="521" name="Google Shape;521;p14"/>
              <p:cNvCxnSpPr/>
              <p:nvPr/>
            </p:nvCxnSpPr>
            <p:spPr>
              <a:xfrm>
                <a:off x="4755450" y="5599467"/>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522" name="Google Shape;522;p14"/>
              <p:cNvCxnSpPr/>
              <p:nvPr/>
            </p:nvCxnSpPr>
            <p:spPr>
              <a:xfrm>
                <a:off x="4755450" y="6000371"/>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523" name="Google Shape;523;p14"/>
              <p:cNvCxnSpPr/>
              <p:nvPr/>
            </p:nvCxnSpPr>
            <p:spPr>
              <a:xfrm>
                <a:off x="4755450" y="6401275"/>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524" name="Google Shape;524;p14"/>
              <p:cNvCxnSpPr/>
              <p:nvPr/>
            </p:nvCxnSpPr>
            <p:spPr>
              <a:xfrm>
                <a:off x="4755450" y="680217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525" name="Google Shape;525;p14"/>
              <p:cNvCxnSpPr/>
              <p:nvPr/>
            </p:nvCxnSpPr>
            <p:spPr>
              <a:xfrm>
                <a:off x="4755450" y="720308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526" name="Google Shape;526;p14"/>
              <p:cNvCxnSpPr/>
              <p:nvPr/>
            </p:nvCxnSpPr>
            <p:spPr>
              <a:xfrm>
                <a:off x="4755450" y="199132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527" name="Google Shape;527;p14"/>
              <p:cNvCxnSpPr/>
              <p:nvPr/>
            </p:nvCxnSpPr>
            <p:spPr>
              <a:xfrm>
                <a:off x="4755450" y="239223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528" name="Google Shape;528;p14"/>
              <p:cNvCxnSpPr/>
              <p:nvPr/>
            </p:nvCxnSpPr>
            <p:spPr>
              <a:xfrm>
                <a:off x="4755450" y="279313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529" name="Google Shape;529;p14"/>
              <p:cNvCxnSpPr/>
              <p:nvPr/>
            </p:nvCxnSpPr>
            <p:spPr>
              <a:xfrm>
                <a:off x="4755450" y="3194042"/>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530" name="Google Shape;530;p14"/>
              <p:cNvCxnSpPr/>
              <p:nvPr/>
            </p:nvCxnSpPr>
            <p:spPr>
              <a:xfrm>
                <a:off x="4755450" y="3594946"/>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531" name="Google Shape;531;p14"/>
              <p:cNvCxnSpPr/>
              <p:nvPr/>
            </p:nvCxnSpPr>
            <p:spPr>
              <a:xfrm>
                <a:off x="4755450" y="3995850"/>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532" name="Google Shape;532;p14"/>
              <p:cNvCxnSpPr/>
              <p:nvPr/>
            </p:nvCxnSpPr>
            <p:spPr>
              <a:xfrm>
                <a:off x="4755450" y="4396754"/>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533" name="Google Shape;533;p14"/>
              <p:cNvCxnSpPr/>
              <p:nvPr/>
            </p:nvCxnSpPr>
            <p:spPr>
              <a:xfrm>
                <a:off x="4755450" y="479765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534" name="Google Shape;534;p14"/>
              <p:cNvCxnSpPr/>
              <p:nvPr/>
            </p:nvCxnSpPr>
            <p:spPr>
              <a:xfrm>
                <a:off x="4755450" y="5198563"/>
                <a:ext cx="0" cy="10107900"/>
              </a:xfrm>
              <a:prstGeom prst="straightConnector1">
                <a:avLst/>
              </a:prstGeom>
              <a:noFill/>
              <a:ln w="9525" cap="flat" cmpd="sng">
                <a:solidFill>
                  <a:schemeClr val="accent1"/>
                </a:solidFill>
                <a:prstDash val="solid"/>
                <a:round/>
                <a:headEnd type="none" w="med" len="med"/>
                <a:tailEnd type="none" w="med" len="med"/>
              </a:ln>
            </p:spPr>
          </p:cxnSp>
        </p:grpSp>
      </p:grpSp>
      <p:sp>
        <p:nvSpPr>
          <p:cNvPr id="535" name="Google Shape;535;p14"/>
          <p:cNvSpPr/>
          <p:nvPr/>
        </p:nvSpPr>
        <p:spPr>
          <a:xfrm rot="2097180">
            <a:off x="-1671006" y="2663142"/>
            <a:ext cx="5240452" cy="2748656"/>
          </a:xfrm>
          <a:custGeom>
            <a:avLst/>
            <a:gdLst/>
            <a:ahLst/>
            <a:cxnLst/>
            <a:rect l="l" t="t" r="r" b="b"/>
            <a:pathLst>
              <a:path w="97358" h="51065" extrusionOk="0">
                <a:moveTo>
                  <a:pt x="90580" y="33071"/>
                </a:moveTo>
                <a:cubicBezTo>
                  <a:pt x="93923" y="29180"/>
                  <a:pt x="97358" y="21429"/>
                  <a:pt x="94349" y="16596"/>
                </a:cubicBezTo>
                <a:cubicBezTo>
                  <a:pt x="90184" y="9848"/>
                  <a:pt x="79971" y="8633"/>
                  <a:pt x="73072" y="10912"/>
                </a:cubicBezTo>
                <a:cubicBezTo>
                  <a:pt x="67874" y="12614"/>
                  <a:pt x="62950" y="16383"/>
                  <a:pt x="57509" y="15684"/>
                </a:cubicBezTo>
                <a:cubicBezTo>
                  <a:pt x="49454" y="14651"/>
                  <a:pt x="45533" y="4742"/>
                  <a:pt x="37965" y="1854"/>
                </a:cubicBezTo>
                <a:cubicBezTo>
                  <a:pt x="33101" y="0"/>
                  <a:pt x="27113" y="1642"/>
                  <a:pt x="23861" y="5684"/>
                </a:cubicBezTo>
                <a:cubicBezTo>
                  <a:pt x="21581" y="8541"/>
                  <a:pt x="20517" y="12493"/>
                  <a:pt x="17478" y="14560"/>
                </a:cubicBezTo>
                <a:cubicBezTo>
                  <a:pt x="15502" y="15867"/>
                  <a:pt x="13040" y="16231"/>
                  <a:pt x="10760" y="16900"/>
                </a:cubicBezTo>
                <a:cubicBezTo>
                  <a:pt x="5806" y="18450"/>
                  <a:pt x="213" y="23253"/>
                  <a:pt x="92" y="28420"/>
                </a:cubicBezTo>
                <a:cubicBezTo>
                  <a:pt x="0" y="31946"/>
                  <a:pt x="2371" y="36262"/>
                  <a:pt x="4712" y="38481"/>
                </a:cubicBezTo>
                <a:cubicBezTo>
                  <a:pt x="7083" y="40730"/>
                  <a:pt x="10031" y="42250"/>
                  <a:pt x="13040" y="43588"/>
                </a:cubicBezTo>
                <a:cubicBezTo>
                  <a:pt x="29636" y="51065"/>
                  <a:pt x="48421" y="51004"/>
                  <a:pt x="66780" y="46566"/>
                </a:cubicBezTo>
                <a:cubicBezTo>
                  <a:pt x="66719" y="46536"/>
                  <a:pt x="81674" y="43496"/>
                  <a:pt x="90580" y="33071"/>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4"/>
          <p:cNvSpPr/>
          <p:nvPr/>
        </p:nvSpPr>
        <p:spPr>
          <a:xfrm rot="-7714840">
            <a:off x="5851813" y="-467516"/>
            <a:ext cx="5968637" cy="3523108"/>
          </a:xfrm>
          <a:custGeom>
            <a:avLst/>
            <a:gdLst/>
            <a:ahLst/>
            <a:cxnLst/>
            <a:rect l="l" t="t" r="r" b="b"/>
            <a:pathLst>
              <a:path w="98665" h="58239" extrusionOk="0">
                <a:moveTo>
                  <a:pt x="3800" y="23587"/>
                </a:moveTo>
                <a:cubicBezTo>
                  <a:pt x="1459" y="18785"/>
                  <a:pt x="0" y="9909"/>
                  <a:pt x="4377" y="5776"/>
                </a:cubicBezTo>
                <a:cubicBezTo>
                  <a:pt x="10456" y="1"/>
                  <a:pt x="21125" y="1490"/>
                  <a:pt x="27630" y="5654"/>
                </a:cubicBezTo>
                <a:cubicBezTo>
                  <a:pt x="32493" y="8815"/>
                  <a:pt x="36475" y="13952"/>
                  <a:pt x="42220" y="14712"/>
                </a:cubicBezTo>
                <a:cubicBezTo>
                  <a:pt x="50700" y="15806"/>
                  <a:pt x="57326" y="6779"/>
                  <a:pt x="65837" y="5806"/>
                </a:cubicBezTo>
                <a:cubicBezTo>
                  <a:pt x="71309" y="5198"/>
                  <a:pt x="76993" y="8481"/>
                  <a:pt x="79211" y="13496"/>
                </a:cubicBezTo>
                <a:cubicBezTo>
                  <a:pt x="80792" y="17022"/>
                  <a:pt x="80822" y="21308"/>
                  <a:pt x="83376" y="24256"/>
                </a:cubicBezTo>
                <a:cubicBezTo>
                  <a:pt x="84987" y="26141"/>
                  <a:pt x="87479" y="27144"/>
                  <a:pt x="89607" y="28451"/>
                </a:cubicBezTo>
                <a:cubicBezTo>
                  <a:pt x="94227" y="31338"/>
                  <a:pt x="98665" y="37721"/>
                  <a:pt x="97418" y="43041"/>
                </a:cubicBezTo>
                <a:cubicBezTo>
                  <a:pt x="96537" y="46658"/>
                  <a:pt x="93011" y="50427"/>
                  <a:pt x="90002" y="52099"/>
                </a:cubicBezTo>
                <a:cubicBezTo>
                  <a:pt x="87023" y="53770"/>
                  <a:pt x="83588" y="54500"/>
                  <a:pt x="80184" y="55047"/>
                </a:cubicBezTo>
                <a:cubicBezTo>
                  <a:pt x="61248" y="58238"/>
                  <a:pt x="42129" y="53162"/>
                  <a:pt x="24560" y="43740"/>
                </a:cubicBezTo>
                <a:cubicBezTo>
                  <a:pt x="24499" y="43740"/>
                  <a:pt x="10122" y="36658"/>
                  <a:pt x="3800" y="23587"/>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4"/>
          <p:cNvSpPr/>
          <p:nvPr/>
        </p:nvSpPr>
        <p:spPr>
          <a:xfrm rot="1767436">
            <a:off x="6869147" y="3579817"/>
            <a:ext cx="1395981" cy="1525556"/>
          </a:xfrm>
          <a:custGeom>
            <a:avLst/>
            <a:gdLst/>
            <a:ahLst/>
            <a:cxnLst/>
            <a:rect l="l" t="t" r="r" b="b"/>
            <a:pathLst>
              <a:path w="39302" h="42950" extrusionOk="0">
                <a:moveTo>
                  <a:pt x="31216" y="3922"/>
                </a:moveTo>
                <a:cubicBezTo>
                  <a:pt x="27508" y="1004"/>
                  <a:pt x="22159" y="1"/>
                  <a:pt x="17751" y="1703"/>
                </a:cubicBezTo>
                <a:cubicBezTo>
                  <a:pt x="17599" y="1794"/>
                  <a:pt x="17417" y="1855"/>
                  <a:pt x="17265" y="1916"/>
                </a:cubicBezTo>
                <a:cubicBezTo>
                  <a:pt x="13982" y="3344"/>
                  <a:pt x="11398" y="6201"/>
                  <a:pt x="9970" y="9454"/>
                </a:cubicBezTo>
                <a:cubicBezTo>
                  <a:pt x="8572" y="12737"/>
                  <a:pt x="8176" y="16414"/>
                  <a:pt x="6626" y="19606"/>
                </a:cubicBezTo>
                <a:cubicBezTo>
                  <a:pt x="4499" y="23983"/>
                  <a:pt x="0" y="27357"/>
                  <a:pt x="851" y="32585"/>
                </a:cubicBezTo>
                <a:cubicBezTo>
                  <a:pt x="1429" y="36172"/>
                  <a:pt x="4225" y="39120"/>
                  <a:pt x="7812" y="40245"/>
                </a:cubicBezTo>
                <a:cubicBezTo>
                  <a:pt x="16535" y="42950"/>
                  <a:pt x="27630" y="38542"/>
                  <a:pt x="34590" y="29424"/>
                </a:cubicBezTo>
                <a:cubicBezTo>
                  <a:pt x="35928" y="27630"/>
                  <a:pt x="37356" y="24804"/>
                  <a:pt x="37934" y="22007"/>
                </a:cubicBezTo>
                <a:cubicBezTo>
                  <a:pt x="39302" y="15411"/>
                  <a:pt x="36779" y="8664"/>
                  <a:pt x="31672" y="4347"/>
                </a:cubicBezTo>
                <a:cubicBezTo>
                  <a:pt x="31520" y="4195"/>
                  <a:pt x="31368" y="4043"/>
                  <a:pt x="31216" y="3922"/>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4"/>
          <p:cNvSpPr txBox="1">
            <a:spLocks noGrp="1"/>
          </p:cNvSpPr>
          <p:nvPr>
            <p:ph type="title"/>
          </p:nvPr>
        </p:nvSpPr>
        <p:spPr>
          <a:xfrm>
            <a:off x="2091000" y="1915266"/>
            <a:ext cx="4962000" cy="478200"/>
          </a:xfrm>
          <a:prstGeom prst="rect">
            <a:avLst/>
          </a:prstGeom>
        </p:spPr>
        <p:txBody>
          <a:bodyPr spcFirstLastPara="1" wrap="square" lIns="91425" tIns="91425" rIns="91425" bIns="91425" anchor="ctr" anchorCtr="0">
            <a:noAutofit/>
          </a:bodyPr>
          <a:lstStyle>
            <a:lvl1pPr lvl="0">
              <a:spcBef>
                <a:spcPts val="0"/>
              </a:spcBef>
              <a:spcAft>
                <a:spcPts val="0"/>
              </a:spcAft>
              <a:buNone/>
              <a:defRPr sz="3200"/>
            </a:lvl1pPr>
            <a:lvl2pPr lvl="1">
              <a:spcBef>
                <a:spcPts val="0"/>
              </a:spcBef>
              <a:spcAft>
                <a:spcPts val="0"/>
              </a:spcAft>
              <a:buNone/>
              <a:defRPr sz="3200"/>
            </a:lvl2pPr>
            <a:lvl3pPr lvl="2">
              <a:spcBef>
                <a:spcPts val="0"/>
              </a:spcBef>
              <a:spcAft>
                <a:spcPts val="0"/>
              </a:spcAft>
              <a:buNone/>
              <a:defRPr sz="3200"/>
            </a:lvl3pPr>
            <a:lvl4pPr lvl="3">
              <a:spcBef>
                <a:spcPts val="0"/>
              </a:spcBef>
              <a:spcAft>
                <a:spcPts val="0"/>
              </a:spcAft>
              <a:buNone/>
              <a:defRPr sz="3200"/>
            </a:lvl4pPr>
            <a:lvl5pPr lvl="4">
              <a:spcBef>
                <a:spcPts val="0"/>
              </a:spcBef>
              <a:spcAft>
                <a:spcPts val="0"/>
              </a:spcAft>
              <a:buNone/>
              <a:defRPr sz="3200"/>
            </a:lvl5pPr>
            <a:lvl6pPr lvl="5">
              <a:spcBef>
                <a:spcPts val="0"/>
              </a:spcBef>
              <a:spcAft>
                <a:spcPts val="0"/>
              </a:spcAft>
              <a:buNone/>
              <a:defRPr sz="3200"/>
            </a:lvl6pPr>
            <a:lvl7pPr lvl="6">
              <a:spcBef>
                <a:spcPts val="0"/>
              </a:spcBef>
              <a:spcAft>
                <a:spcPts val="0"/>
              </a:spcAft>
              <a:buNone/>
              <a:defRPr sz="3200"/>
            </a:lvl7pPr>
            <a:lvl8pPr lvl="7">
              <a:spcBef>
                <a:spcPts val="0"/>
              </a:spcBef>
              <a:spcAft>
                <a:spcPts val="0"/>
              </a:spcAft>
              <a:buNone/>
              <a:defRPr sz="3200"/>
            </a:lvl8pPr>
            <a:lvl9pPr lvl="8">
              <a:spcBef>
                <a:spcPts val="0"/>
              </a:spcBef>
              <a:spcAft>
                <a:spcPts val="0"/>
              </a:spcAft>
              <a:buNone/>
              <a:defRPr sz="3200"/>
            </a:lvl9pPr>
          </a:lstStyle>
          <a:p>
            <a:endParaRPr/>
          </a:p>
        </p:txBody>
      </p:sp>
      <p:sp>
        <p:nvSpPr>
          <p:cNvPr id="539" name="Google Shape;539;p14"/>
          <p:cNvSpPr txBox="1">
            <a:spLocks noGrp="1"/>
          </p:cNvSpPr>
          <p:nvPr>
            <p:ph type="body" idx="1"/>
          </p:nvPr>
        </p:nvSpPr>
        <p:spPr>
          <a:xfrm>
            <a:off x="2091000" y="2500422"/>
            <a:ext cx="4962000" cy="7278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6">
    <p:spTree>
      <p:nvGrpSpPr>
        <p:cNvPr id="1" name="Shape 587"/>
        <p:cNvGrpSpPr/>
        <p:nvPr/>
      </p:nvGrpSpPr>
      <p:grpSpPr>
        <a:xfrm>
          <a:off x="0" y="0"/>
          <a:ext cx="0" cy="0"/>
          <a:chOff x="0" y="0"/>
          <a:chExt cx="0" cy="0"/>
        </a:xfrm>
      </p:grpSpPr>
      <p:grpSp>
        <p:nvGrpSpPr>
          <p:cNvPr id="588" name="Google Shape;588;p16"/>
          <p:cNvGrpSpPr/>
          <p:nvPr/>
        </p:nvGrpSpPr>
        <p:grpSpPr>
          <a:xfrm>
            <a:off x="-481950" y="-257250"/>
            <a:ext cx="10107900" cy="5658000"/>
            <a:chOff x="-298500" y="6796775"/>
            <a:chExt cx="10107900" cy="5658000"/>
          </a:xfrm>
        </p:grpSpPr>
        <p:grpSp>
          <p:nvGrpSpPr>
            <p:cNvPr id="589" name="Google Shape;589;p16"/>
            <p:cNvGrpSpPr/>
            <p:nvPr/>
          </p:nvGrpSpPr>
          <p:grpSpPr>
            <a:xfrm>
              <a:off x="-95250" y="6796775"/>
              <a:ext cx="9621724" cy="5658000"/>
              <a:chOff x="-95250" y="6796775"/>
              <a:chExt cx="9621724" cy="5658000"/>
            </a:xfrm>
          </p:grpSpPr>
          <p:cxnSp>
            <p:nvCxnSpPr>
              <p:cNvPr id="590" name="Google Shape;590;p16"/>
              <p:cNvCxnSpPr/>
              <p:nvPr/>
            </p:nvCxnSpPr>
            <p:spPr>
              <a:xfrm>
                <a:off x="792285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91" name="Google Shape;591;p16"/>
              <p:cNvCxnSpPr/>
              <p:nvPr/>
            </p:nvCxnSpPr>
            <p:spPr>
              <a:xfrm>
                <a:off x="832375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92" name="Google Shape;592;p16"/>
              <p:cNvCxnSpPr/>
              <p:nvPr/>
            </p:nvCxnSpPr>
            <p:spPr>
              <a:xfrm>
                <a:off x="872466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93" name="Google Shape;593;p16"/>
              <p:cNvCxnSpPr/>
              <p:nvPr/>
            </p:nvCxnSpPr>
            <p:spPr>
              <a:xfrm>
                <a:off x="912556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94" name="Google Shape;594;p16"/>
              <p:cNvCxnSpPr/>
              <p:nvPr/>
            </p:nvCxnSpPr>
            <p:spPr>
              <a:xfrm>
                <a:off x="952647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95" name="Google Shape;595;p16"/>
              <p:cNvCxnSpPr/>
              <p:nvPr/>
            </p:nvCxnSpPr>
            <p:spPr>
              <a:xfrm>
                <a:off x="391380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96" name="Google Shape;596;p16"/>
              <p:cNvCxnSpPr/>
              <p:nvPr/>
            </p:nvCxnSpPr>
            <p:spPr>
              <a:xfrm>
                <a:off x="431470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97" name="Google Shape;597;p16"/>
              <p:cNvCxnSpPr/>
              <p:nvPr/>
            </p:nvCxnSpPr>
            <p:spPr>
              <a:xfrm>
                <a:off x="471561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98" name="Google Shape;598;p16"/>
              <p:cNvCxnSpPr/>
              <p:nvPr/>
            </p:nvCxnSpPr>
            <p:spPr>
              <a:xfrm>
                <a:off x="511651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99" name="Google Shape;599;p16"/>
              <p:cNvCxnSpPr/>
              <p:nvPr/>
            </p:nvCxnSpPr>
            <p:spPr>
              <a:xfrm>
                <a:off x="551742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00" name="Google Shape;600;p16"/>
              <p:cNvCxnSpPr/>
              <p:nvPr/>
            </p:nvCxnSpPr>
            <p:spPr>
              <a:xfrm>
                <a:off x="591832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01" name="Google Shape;601;p16"/>
              <p:cNvCxnSpPr/>
              <p:nvPr/>
            </p:nvCxnSpPr>
            <p:spPr>
              <a:xfrm>
                <a:off x="631923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02" name="Google Shape;602;p16"/>
              <p:cNvCxnSpPr/>
              <p:nvPr/>
            </p:nvCxnSpPr>
            <p:spPr>
              <a:xfrm>
                <a:off x="672013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03" name="Google Shape;603;p16"/>
              <p:cNvCxnSpPr/>
              <p:nvPr/>
            </p:nvCxnSpPr>
            <p:spPr>
              <a:xfrm>
                <a:off x="712104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04" name="Google Shape;604;p16"/>
              <p:cNvCxnSpPr/>
              <p:nvPr/>
            </p:nvCxnSpPr>
            <p:spPr>
              <a:xfrm>
                <a:off x="752194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05" name="Google Shape;605;p16"/>
              <p:cNvCxnSpPr/>
              <p:nvPr/>
            </p:nvCxnSpPr>
            <p:spPr>
              <a:xfrm>
                <a:off x="-9525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06" name="Google Shape;606;p16"/>
              <p:cNvCxnSpPr/>
              <p:nvPr/>
            </p:nvCxnSpPr>
            <p:spPr>
              <a:xfrm>
                <a:off x="305655"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07" name="Google Shape;607;p16"/>
              <p:cNvCxnSpPr/>
              <p:nvPr/>
            </p:nvCxnSpPr>
            <p:spPr>
              <a:xfrm>
                <a:off x="70656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08" name="Google Shape;608;p16"/>
              <p:cNvCxnSpPr/>
              <p:nvPr/>
            </p:nvCxnSpPr>
            <p:spPr>
              <a:xfrm>
                <a:off x="110746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09" name="Google Shape;609;p16"/>
              <p:cNvCxnSpPr/>
              <p:nvPr/>
            </p:nvCxnSpPr>
            <p:spPr>
              <a:xfrm>
                <a:off x="150837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10" name="Google Shape;610;p16"/>
              <p:cNvCxnSpPr/>
              <p:nvPr/>
            </p:nvCxnSpPr>
            <p:spPr>
              <a:xfrm>
                <a:off x="190927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11" name="Google Shape;611;p16"/>
              <p:cNvCxnSpPr/>
              <p:nvPr/>
            </p:nvCxnSpPr>
            <p:spPr>
              <a:xfrm>
                <a:off x="231018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12" name="Google Shape;612;p16"/>
              <p:cNvCxnSpPr/>
              <p:nvPr/>
            </p:nvCxnSpPr>
            <p:spPr>
              <a:xfrm>
                <a:off x="271108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13" name="Google Shape;613;p16"/>
              <p:cNvCxnSpPr/>
              <p:nvPr/>
            </p:nvCxnSpPr>
            <p:spPr>
              <a:xfrm>
                <a:off x="311199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14" name="Google Shape;614;p16"/>
              <p:cNvCxnSpPr/>
              <p:nvPr/>
            </p:nvCxnSpPr>
            <p:spPr>
              <a:xfrm>
                <a:off x="3512897" y="6796775"/>
                <a:ext cx="0" cy="5658000"/>
              </a:xfrm>
              <a:prstGeom prst="straightConnector1">
                <a:avLst/>
              </a:prstGeom>
              <a:noFill/>
              <a:ln w="9525" cap="flat" cmpd="sng">
                <a:solidFill>
                  <a:schemeClr val="accent1"/>
                </a:solidFill>
                <a:prstDash val="solid"/>
                <a:round/>
                <a:headEnd type="none" w="med" len="med"/>
                <a:tailEnd type="none" w="med" len="med"/>
              </a:ln>
            </p:spPr>
          </p:cxnSp>
        </p:grpSp>
        <p:grpSp>
          <p:nvGrpSpPr>
            <p:cNvPr id="615" name="Google Shape;615;p16"/>
            <p:cNvGrpSpPr/>
            <p:nvPr/>
          </p:nvGrpSpPr>
          <p:grpSpPr>
            <a:xfrm>
              <a:off x="-298500" y="7045279"/>
              <a:ext cx="10107900" cy="5211754"/>
              <a:chOff x="-298500" y="7045279"/>
              <a:chExt cx="10107900" cy="5211754"/>
            </a:xfrm>
          </p:grpSpPr>
          <p:cxnSp>
            <p:nvCxnSpPr>
              <p:cNvPr id="616" name="Google Shape;616;p16"/>
              <p:cNvCxnSpPr/>
              <p:nvPr/>
            </p:nvCxnSpPr>
            <p:spPr>
              <a:xfrm>
                <a:off x="4755450" y="5599467"/>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17" name="Google Shape;617;p16"/>
              <p:cNvCxnSpPr/>
              <p:nvPr/>
            </p:nvCxnSpPr>
            <p:spPr>
              <a:xfrm>
                <a:off x="4755450" y="6000371"/>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18" name="Google Shape;618;p16"/>
              <p:cNvCxnSpPr/>
              <p:nvPr/>
            </p:nvCxnSpPr>
            <p:spPr>
              <a:xfrm>
                <a:off x="4755450" y="6401275"/>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19" name="Google Shape;619;p16"/>
              <p:cNvCxnSpPr/>
              <p:nvPr/>
            </p:nvCxnSpPr>
            <p:spPr>
              <a:xfrm>
                <a:off x="4755450" y="680217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20" name="Google Shape;620;p16"/>
              <p:cNvCxnSpPr/>
              <p:nvPr/>
            </p:nvCxnSpPr>
            <p:spPr>
              <a:xfrm>
                <a:off x="4755450" y="720308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21" name="Google Shape;621;p16"/>
              <p:cNvCxnSpPr/>
              <p:nvPr/>
            </p:nvCxnSpPr>
            <p:spPr>
              <a:xfrm>
                <a:off x="4755450" y="199132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22" name="Google Shape;622;p16"/>
              <p:cNvCxnSpPr/>
              <p:nvPr/>
            </p:nvCxnSpPr>
            <p:spPr>
              <a:xfrm>
                <a:off x="4755450" y="239223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23" name="Google Shape;623;p16"/>
              <p:cNvCxnSpPr/>
              <p:nvPr/>
            </p:nvCxnSpPr>
            <p:spPr>
              <a:xfrm>
                <a:off x="4755450" y="279313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24" name="Google Shape;624;p16"/>
              <p:cNvCxnSpPr/>
              <p:nvPr/>
            </p:nvCxnSpPr>
            <p:spPr>
              <a:xfrm>
                <a:off x="4755450" y="3194042"/>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25" name="Google Shape;625;p16"/>
              <p:cNvCxnSpPr/>
              <p:nvPr/>
            </p:nvCxnSpPr>
            <p:spPr>
              <a:xfrm>
                <a:off x="4755450" y="3594946"/>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26" name="Google Shape;626;p16"/>
              <p:cNvCxnSpPr/>
              <p:nvPr/>
            </p:nvCxnSpPr>
            <p:spPr>
              <a:xfrm>
                <a:off x="4755450" y="3995850"/>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27" name="Google Shape;627;p16"/>
              <p:cNvCxnSpPr/>
              <p:nvPr/>
            </p:nvCxnSpPr>
            <p:spPr>
              <a:xfrm>
                <a:off x="4755450" y="4396754"/>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28" name="Google Shape;628;p16"/>
              <p:cNvCxnSpPr/>
              <p:nvPr/>
            </p:nvCxnSpPr>
            <p:spPr>
              <a:xfrm>
                <a:off x="4755450" y="479765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29" name="Google Shape;629;p16"/>
              <p:cNvCxnSpPr/>
              <p:nvPr/>
            </p:nvCxnSpPr>
            <p:spPr>
              <a:xfrm>
                <a:off x="4755450" y="5198563"/>
                <a:ext cx="0" cy="10107900"/>
              </a:xfrm>
              <a:prstGeom prst="straightConnector1">
                <a:avLst/>
              </a:prstGeom>
              <a:noFill/>
              <a:ln w="9525" cap="flat" cmpd="sng">
                <a:solidFill>
                  <a:schemeClr val="accent1"/>
                </a:solidFill>
                <a:prstDash val="solid"/>
                <a:round/>
                <a:headEnd type="none" w="med" len="med"/>
                <a:tailEnd type="none" w="med" len="med"/>
              </a:ln>
            </p:spPr>
          </p:cxnSp>
        </p:grpSp>
      </p:grpSp>
      <p:sp>
        <p:nvSpPr>
          <p:cNvPr id="630" name="Google Shape;630;p16"/>
          <p:cNvSpPr/>
          <p:nvPr/>
        </p:nvSpPr>
        <p:spPr>
          <a:xfrm>
            <a:off x="-95250" y="-95250"/>
            <a:ext cx="2087083" cy="1700643"/>
          </a:xfrm>
          <a:custGeom>
            <a:avLst/>
            <a:gdLst/>
            <a:ahLst/>
            <a:cxnLst/>
            <a:rect l="l" t="t" r="r" b="b"/>
            <a:pathLst>
              <a:path w="42191" h="34379" extrusionOk="0">
                <a:moveTo>
                  <a:pt x="42190" y="1"/>
                </a:moveTo>
                <a:cubicBezTo>
                  <a:pt x="41673" y="5351"/>
                  <a:pt x="37084" y="10183"/>
                  <a:pt x="32251" y="12554"/>
                </a:cubicBezTo>
                <a:cubicBezTo>
                  <a:pt x="27418" y="14956"/>
                  <a:pt x="22068" y="16050"/>
                  <a:pt x="17174" y="18299"/>
                </a:cubicBezTo>
                <a:cubicBezTo>
                  <a:pt x="9758" y="21643"/>
                  <a:pt x="3740" y="27205"/>
                  <a:pt x="1" y="34378"/>
                </a:cubicBezTo>
                <a:lnTo>
                  <a:pt x="1" y="6445"/>
                </a:lnTo>
                <a:cubicBezTo>
                  <a:pt x="1" y="2888"/>
                  <a:pt x="2888" y="1"/>
                  <a:pt x="6445" y="1"/>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6"/>
          <p:cNvSpPr/>
          <p:nvPr/>
        </p:nvSpPr>
        <p:spPr>
          <a:xfrm>
            <a:off x="4033210" y="1620814"/>
            <a:ext cx="5434634" cy="3841960"/>
          </a:xfrm>
          <a:custGeom>
            <a:avLst/>
            <a:gdLst/>
            <a:ahLst/>
            <a:cxnLst/>
            <a:rect l="l" t="t" r="r" b="b"/>
            <a:pathLst>
              <a:path w="131311" h="92829" extrusionOk="0">
                <a:moveTo>
                  <a:pt x="131310" y="670"/>
                </a:moveTo>
                <a:cubicBezTo>
                  <a:pt x="124684" y="1"/>
                  <a:pt x="119912" y="1217"/>
                  <a:pt x="115353" y="3770"/>
                </a:cubicBezTo>
                <a:cubicBezTo>
                  <a:pt x="112222" y="5502"/>
                  <a:pt x="109851" y="8420"/>
                  <a:pt x="106811" y="10366"/>
                </a:cubicBezTo>
                <a:cubicBezTo>
                  <a:pt x="98909" y="15411"/>
                  <a:pt x="88604" y="12737"/>
                  <a:pt x="79273" y="13527"/>
                </a:cubicBezTo>
                <a:cubicBezTo>
                  <a:pt x="68331" y="14469"/>
                  <a:pt x="57996" y="20852"/>
                  <a:pt x="52221" y="30214"/>
                </a:cubicBezTo>
                <a:cubicBezTo>
                  <a:pt x="47357" y="38117"/>
                  <a:pt x="45564" y="47843"/>
                  <a:pt x="39455" y="54774"/>
                </a:cubicBezTo>
                <a:cubicBezTo>
                  <a:pt x="35382" y="59394"/>
                  <a:pt x="29850" y="62312"/>
                  <a:pt x="24378" y="65047"/>
                </a:cubicBezTo>
                <a:cubicBezTo>
                  <a:pt x="18907" y="67813"/>
                  <a:pt x="12554" y="71400"/>
                  <a:pt x="8299" y="75838"/>
                </a:cubicBezTo>
                <a:cubicBezTo>
                  <a:pt x="4074" y="80276"/>
                  <a:pt x="882" y="85929"/>
                  <a:pt x="1" y="92829"/>
                </a:cubicBezTo>
                <a:lnTo>
                  <a:pt x="124867" y="92829"/>
                </a:lnTo>
                <a:cubicBezTo>
                  <a:pt x="128423" y="92829"/>
                  <a:pt x="131310" y="89911"/>
                  <a:pt x="131310" y="86355"/>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6"/>
          <p:cNvSpPr/>
          <p:nvPr/>
        </p:nvSpPr>
        <p:spPr>
          <a:xfrm>
            <a:off x="-514275" y="3443898"/>
            <a:ext cx="2238271" cy="2240766"/>
          </a:xfrm>
          <a:custGeom>
            <a:avLst/>
            <a:gdLst/>
            <a:ahLst/>
            <a:cxnLst/>
            <a:rect l="l" t="t" r="r" b="b"/>
            <a:pathLst>
              <a:path w="28543" h="28573" extrusionOk="0">
                <a:moveTo>
                  <a:pt x="28542" y="14287"/>
                </a:moveTo>
                <a:cubicBezTo>
                  <a:pt x="28542" y="22189"/>
                  <a:pt x="22159" y="28572"/>
                  <a:pt x="14287" y="28572"/>
                </a:cubicBezTo>
                <a:cubicBezTo>
                  <a:pt x="6384" y="28572"/>
                  <a:pt x="1" y="22189"/>
                  <a:pt x="1" y="14287"/>
                </a:cubicBezTo>
                <a:cubicBezTo>
                  <a:pt x="1" y="6414"/>
                  <a:pt x="6384" y="1"/>
                  <a:pt x="14287" y="1"/>
                </a:cubicBezTo>
                <a:cubicBezTo>
                  <a:pt x="22159" y="1"/>
                  <a:pt x="28542" y="6414"/>
                  <a:pt x="28542" y="14287"/>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6"/>
          <p:cNvSpPr txBox="1">
            <a:spLocks noGrp="1"/>
          </p:cNvSpPr>
          <p:nvPr>
            <p:ph type="body" idx="1"/>
          </p:nvPr>
        </p:nvSpPr>
        <p:spPr>
          <a:xfrm>
            <a:off x="1951925" y="2529825"/>
            <a:ext cx="2627100" cy="892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634" name="Google Shape;634;p16"/>
          <p:cNvSpPr txBox="1">
            <a:spLocks noGrp="1"/>
          </p:cNvSpPr>
          <p:nvPr>
            <p:ph type="title"/>
          </p:nvPr>
        </p:nvSpPr>
        <p:spPr>
          <a:xfrm>
            <a:off x="1951925" y="1520325"/>
            <a:ext cx="1834800" cy="100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b="1"/>
            </a:lvl1pPr>
            <a:lvl2pPr lvl="1" rtl="0">
              <a:spcBef>
                <a:spcPts val="0"/>
              </a:spcBef>
              <a:spcAft>
                <a:spcPts val="0"/>
              </a:spcAft>
              <a:buNone/>
              <a:defRPr sz="3200" b="1"/>
            </a:lvl2pPr>
            <a:lvl3pPr lvl="2" rtl="0">
              <a:spcBef>
                <a:spcPts val="0"/>
              </a:spcBef>
              <a:spcAft>
                <a:spcPts val="0"/>
              </a:spcAft>
              <a:buNone/>
              <a:defRPr sz="3200" b="1"/>
            </a:lvl3pPr>
            <a:lvl4pPr lvl="3" rtl="0">
              <a:spcBef>
                <a:spcPts val="0"/>
              </a:spcBef>
              <a:spcAft>
                <a:spcPts val="0"/>
              </a:spcAft>
              <a:buNone/>
              <a:defRPr sz="3200" b="1"/>
            </a:lvl4pPr>
            <a:lvl5pPr lvl="4" rtl="0">
              <a:spcBef>
                <a:spcPts val="0"/>
              </a:spcBef>
              <a:spcAft>
                <a:spcPts val="0"/>
              </a:spcAft>
              <a:buNone/>
              <a:defRPr sz="3200" b="1"/>
            </a:lvl5pPr>
            <a:lvl6pPr lvl="5" rtl="0">
              <a:spcBef>
                <a:spcPts val="0"/>
              </a:spcBef>
              <a:spcAft>
                <a:spcPts val="0"/>
              </a:spcAft>
              <a:buNone/>
              <a:defRPr sz="3200" b="1"/>
            </a:lvl6pPr>
            <a:lvl7pPr lvl="6" rtl="0">
              <a:spcBef>
                <a:spcPts val="0"/>
              </a:spcBef>
              <a:spcAft>
                <a:spcPts val="0"/>
              </a:spcAft>
              <a:buNone/>
              <a:defRPr sz="3200" b="1"/>
            </a:lvl7pPr>
            <a:lvl8pPr lvl="7" rtl="0">
              <a:spcBef>
                <a:spcPts val="0"/>
              </a:spcBef>
              <a:spcAft>
                <a:spcPts val="0"/>
              </a:spcAft>
              <a:buNone/>
              <a:defRPr sz="3200" b="1"/>
            </a:lvl8pPr>
            <a:lvl9pPr lvl="8" rtl="0">
              <a:spcBef>
                <a:spcPts val="0"/>
              </a:spcBef>
              <a:spcAft>
                <a:spcPts val="0"/>
              </a:spcAft>
              <a:buNone/>
              <a:defRPr sz="3200" b="1"/>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CUSTOM_8">
    <p:spTree>
      <p:nvGrpSpPr>
        <p:cNvPr id="1" name="Shape 635"/>
        <p:cNvGrpSpPr/>
        <p:nvPr/>
      </p:nvGrpSpPr>
      <p:grpSpPr>
        <a:xfrm>
          <a:off x="0" y="0"/>
          <a:ext cx="0" cy="0"/>
          <a:chOff x="0" y="0"/>
          <a:chExt cx="0" cy="0"/>
        </a:xfrm>
      </p:grpSpPr>
      <p:grpSp>
        <p:nvGrpSpPr>
          <p:cNvPr id="636" name="Google Shape;636;p17"/>
          <p:cNvGrpSpPr/>
          <p:nvPr/>
        </p:nvGrpSpPr>
        <p:grpSpPr>
          <a:xfrm>
            <a:off x="-481950" y="-257250"/>
            <a:ext cx="10107900" cy="5658000"/>
            <a:chOff x="-298500" y="6796775"/>
            <a:chExt cx="10107900" cy="5658000"/>
          </a:xfrm>
        </p:grpSpPr>
        <p:grpSp>
          <p:nvGrpSpPr>
            <p:cNvPr id="637" name="Google Shape;637;p17"/>
            <p:cNvGrpSpPr/>
            <p:nvPr/>
          </p:nvGrpSpPr>
          <p:grpSpPr>
            <a:xfrm>
              <a:off x="-95250" y="6796775"/>
              <a:ext cx="9621724" cy="5658000"/>
              <a:chOff x="-95250" y="6796775"/>
              <a:chExt cx="9621724" cy="5658000"/>
            </a:xfrm>
          </p:grpSpPr>
          <p:cxnSp>
            <p:nvCxnSpPr>
              <p:cNvPr id="638" name="Google Shape;638;p17"/>
              <p:cNvCxnSpPr/>
              <p:nvPr/>
            </p:nvCxnSpPr>
            <p:spPr>
              <a:xfrm>
                <a:off x="792285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39" name="Google Shape;639;p17"/>
              <p:cNvCxnSpPr/>
              <p:nvPr/>
            </p:nvCxnSpPr>
            <p:spPr>
              <a:xfrm>
                <a:off x="832375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40" name="Google Shape;640;p17"/>
              <p:cNvCxnSpPr/>
              <p:nvPr/>
            </p:nvCxnSpPr>
            <p:spPr>
              <a:xfrm>
                <a:off x="872466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41" name="Google Shape;641;p17"/>
              <p:cNvCxnSpPr/>
              <p:nvPr/>
            </p:nvCxnSpPr>
            <p:spPr>
              <a:xfrm>
                <a:off x="912556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42" name="Google Shape;642;p17"/>
              <p:cNvCxnSpPr/>
              <p:nvPr/>
            </p:nvCxnSpPr>
            <p:spPr>
              <a:xfrm>
                <a:off x="952647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43" name="Google Shape;643;p17"/>
              <p:cNvCxnSpPr/>
              <p:nvPr/>
            </p:nvCxnSpPr>
            <p:spPr>
              <a:xfrm>
                <a:off x="391380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44" name="Google Shape;644;p17"/>
              <p:cNvCxnSpPr/>
              <p:nvPr/>
            </p:nvCxnSpPr>
            <p:spPr>
              <a:xfrm>
                <a:off x="431470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45" name="Google Shape;645;p17"/>
              <p:cNvCxnSpPr/>
              <p:nvPr/>
            </p:nvCxnSpPr>
            <p:spPr>
              <a:xfrm>
                <a:off x="471561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46" name="Google Shape;646;p17"/>
              <p:cNvCxnSpPr/>
              <p:nvPr/>
            </p:nvCxnSpPr>
            <p:spPr>
              <a:xfrm>
                <a:off x="511651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47" name="Google Shape;647;p17"/>
              <p:cNvCxnSpPr/>
              <p:nvPr/>
            </p:nvCxnSpPr>
            <p:spPr>
              <a:xfrm>
                <a:off x="551742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48" name="Google Shape;648;p17"/>
              <p:cNvCxnSpPr/>
              <p:nvPr/>
            </p:nvCxnSpPr>
            <p:spPr>
              <a:xfrm>
                <a:off x="591832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49" name="Google Shape;649;p17"/>
              <p:cNvCxnSpPr/>
              <p:nvPr/>
            </p:nvCxnSpPr>
            <p:spPr>
              <a:xfrm>
                <a:off x="631923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50" name="Google Shape;650;p17"/>
              <p:cNvCxnSpPr/>
              <p:nvPr/>
            </p:nvCxnSpPr>
            <p:spPr>
              <a:xfrm>
                <a:off x="672013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51" name="Google Shape;651;p17"/>
              <p:cNvCxnSpPr/>
              <p:nvPr/>
            </p:nvCxnSpPr>
            <p:spPr>
              <a:xfrm>
                <a:off x="712104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52" name="Google Shape;652;p17"/>
              <p:cNvCxnSpPr/>
              <p:nvPr/>
            </p:nvCxnSpPr>
            <p:spPr>
              <a:xfrm>
                <a:off x="752194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53" name="Google Shape;653;p17"/>
              <p:cNvCxnSpPr/>
              <p:nvPr/>
            </p:nvCxnSpPr>
            <p:spPr>
              <a:xfrm>
                <a:off x="-9525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54" name="Google Shape;654;p17"/>
              <p:cNvCxnSpPr/>
              <p:nvPr/>
            </p:nvCxnSpPr>
            <p:spPr>
              <a:xfrm>
                <a:off x="305655"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55" name="Google Shape;655;p17"/>
              <p:cNvCxnSpPr/>
              <p:nvPr/>
            </p:nvCxnSpPr>
            <p:spPr>
              <a:xfrm>
                <a:off x="70656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56" name="Google Shape;656;p17"/>
              <p:cNvCxnSpPr/>
              <p:nvPr/>
            </p:nvCxnSpPr>
            <p:spPr>
              <a:xfrm>
                <a:off x="110746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57" name="Google Shape;657;p17"/>
              <p:cNvCxnSpPr/>
              <p:nvPr/>
            </p:nvCxnSpPr>
            <p:spPr>
              <a:xfrm>
                <a:off x="150837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58" name="Google Shape;658;p17"/>
              <p:cNvCxnSpPr/>
              <p:nvPr/>
            </p:nvCxnSpPr>
            <p:spPr>
              <a:xfrm>
                <a:off x="190927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59" name="Google Shape;659;p17"/>
              <p:cNvCxnSpPr/>
              <p:nvPr/>
            </p:nvCxnSpPr>
            <p:spPr>
              <a:xfrm>
                <a:off x="231018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60" name="Google Shape;660;p17"/>
              <p:cNvCxnSpPr/>
              <p:nvPr/>
            </p:nvCxnSpPr>
            <p:spPr>
              <a:xfrm>
                <a:off x="271108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61" name="Google Shape;661;p17"/>
              <p:cNvCxnSpPr/>
              <p:nvPr/>
            </p:nvCxnSpPr>
            <p:spPr>
              <a:xfrm>
                <a:off x="311199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62" name="Google Shape;662;p17"/>
              <p:cNvCxnSpPr/>
              <p:nvPr/>
            </p:nvCxnSpPr>
            <p:spPr>
              <a:xfrm>
                <a:off x="3512897" y="6796775"/>
                <a:ext cx="0" cy="5658000"/>
              </a:xfrm>
              <a:prstGeom prst="straightConnector1">
                <a:avLst/>
              </a:prstGeom>
              <a:noFill/>
              <a:ln w="9525" cap="flat" cmpd="sng">
                <a:solidFill>
                  <a:schemeClr val="accent1"/>
                </a:solidFill>
                <a:prstDash val="solid"/>
                <a:round/>
                <a:headEnd type="none" w="med" len="med"/>
                <a:tailEnd type="none" w="med" len="med"/>
              </a:ln>
            </p:spPr>
          </p:cxnSp>
        </p:grpSp>
        <p:grpSp>
          <p:nvGrpSpPr>
            <p:cNvPr id="663" name="Google Shape;663;p17"/>
            <p:cNvGrpSpPr/>
            <p:nvPr/>
          </p:nvGrpSpPr>
          <p:grpSpPr>
            <a:xfrm>
              <a:off x="-298500" y="7045279"/>
              <a:ext cx="10107900" cy="5211754"/>
              <a:chOff x="-298500" y="7045279"/>
              <a:chExt cx="10107900" cy="5211754"/>
            </a:xfrm>
          </p:grpSpPr>
          <p:cxnSp>
            <p:nvCxnSpPr>
              <p:cNvPr id="664" name="Google Shape;664;p17"/>
              <p:cNvCxnSpPr/>
              <p:nvPr/>
            </p:nvCxnSpPr>
            <p:spPr>
              <a:xfrm>
                <a:off x="4755450" y="5599467"/>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65" name="Google Shape;665;p17"/>
              <p:cNvCxnSpPr/>
              <p:nvPr/>
            </p:nvCxnSpPr>
            <p:spPr>
              <a:xfrm>
                <a:off x="4755450" y="6000371"/>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66" name="Google Shape;666;p17"/>
              <p:cNvCxnSpPr/>
              <p:nvPr/>
            </p:nvCxnSpPr>
            <p:spPr>
              <a:xfrm>
                <a:off x="4755450" y="6401275"/>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67" name="Google Shape;667;p17"/>
              <p:cNvCxnSpPr/>
              <p:nvPr/>
            </p:nvCxnSpPr>
            <p:spPr>
              <a:xfrm>
                <a:off x="4755450" y="680217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68" name="Google Shape;668;p17"/>
              <p:cNvCxnSpPr/>
              <p:nvPr/>
            </p:nvCxnSpPr>
            <p:spPr>
              <a:xfrm>
                <a:off x="4755450" y="720308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69" name="Google Shape;669;p17"/>
              <p:cNvCxnSpPr/>
              <p:nvPr/>
            </p:nvCxnSpPr>
            <p:spPr>
              <a:xfrm>
                <a:off x="4755450" y="199132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70" name="Google Shape;670;p17"/>
              <p:cNvCxnSpPr/>
              <p:nvPr/>
            </p:nvCxnSpPr>
            <p:spPr>
              <a:xfrm>
                <a:off x="4755450" y="239223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71" name="Google Shape;671;p17"/>
              <p:cNvCxnSpPr/>
              <p:nvPr/>
            </p:nvCxnSpPr>
            <p:spPr>
              <a:xfrm>
                <a:off x="4755450" y="279313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72" name="Google Shape;672;p17"/>
              <p:cNvCxnSpPr/>
              <p:nvPr/>
            </p:nvCxnSpPr>
            <p:spPr>
              <a:xfrm>
                <a:off x="4755450" y="3194042"/>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73" name="Google Shape;673;p17"/>
              <p:cNvCxnSpPr/>
              <p:nvPr/>
            </p:nvCxnSpPr>
            <p:spPr>
              <a:xfrm>
                <a:off x="4755450" y="3594946"/>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74" name="Google Shape;674;p17"/>
              <p:cNvCxnSpPr/>
              <p:nvPr/>
            </p:nvCxnSpPr>
            <p:spPr>
              <a:xfrm>
                <a:off x="4755450" y="3995850"/>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75" name="Google Shape;675;p17"/>
              <p:cNvCxnSpPr/>
              <p:nvPr/>
            </p:nvCxnSpPr>
            <p:spPr>
              <a:xfrm>
                <a:off x="4755450" y="4396754"/>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76" name="Google Shape;676;p17"/>
              <p:cNvCxnSpPr/>
              <p:nvPr/>
            </p:nvCxnSpPr>
            <p:spPr>
              <a:xfrm>
                <a:off x="4755450" y="479765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677" name="Google Shape;677;p17"/>
              <p:cNvCxnSpPr/>
              <p:nvPr/>
            </p:nvCxnSpPr>
            <p:spPr>
              <a:xfrm>
                <a:off x="4755450" y="5198563"/>
                <a:ext cx="0" cy="10107900"/>
              </a:xfrm>
              <a:prstGeom prst="straightConnector1">
                <a:avLst/>
              </a:prstGeom>
              <a:noFill/>
              <a:ln w="9525" cap="flat" cmpd="sng">
                <a:solidFill>
                  <a:schemeClr val="accent1"/>
                </a:solidFill>
                <a:prstDash val="solid"/>
                <a:round/>
                <a:headEnd type="none" w="med" len="med"/>
                <a:tailEnd type="none" w="med" len="med"/>
              </a:ln>
            </p:spPr>
          </p:cxnSp>
        </p:grpSp>
      </p:grpSp>
      <p:sp>
        <p:nvSpPr>
          <p:cNvPr id="678" name="Google Shape;678;p17"/>
          <p:cNvSpPr/>
          <p:nvPr/>
        </p:nvSpPr>
        <p:spPr>
          <a:xfrm rot="627001">
            <a:off x="7904813" y="-547504"/>
            <a:ext cx="2111177" cy="2833658"/>
          </a:xfrm>
          <a:custGeom>
            <a:avLst/>
            <a:gdLst/>
            <a:ahLst/>
            <a:cxnLst/>
            <a:rect l="l" t="t" r="r" b="b"/>
            <a:pathLst>
              <a:path w="75230" h="100975" extrusionOk="0">
                <a:moveTo>
                  <a:pt x="70914" y="86506"/>
                </a:moveTo>
                <a:cubicBezTo>
                  <a:pt x="69363" y="92160"/>
                  <a:pt x="64166" y="100427"/>
                  <a:pt x="57600" y="100671"/>
                </a:cubicBezTo>
                <a:cubicBezTo>
                  <a:pt x="48421" y="100975"/>
                  <a:pt x="40731" y="92069"/>
                  <a:pt x="38451" y="83953"/>
                </a:cubicBezTo>
                <a:cubicBezTo>
                  <a:pt x="36718" y="77874"/>
                  <a:pt x="37174" y="70761"/>
                  <a:pt x="33010" y="65959"/>
                </a:cubicBezTo>
                <a:cubicBezTo>
                  <a:pt x="26840" y="58937"/>
                  <a:pt x="14894" y="61521"/>
                  <a:pt x="7204" y="56171"/>
                </a:cubicBezTo>
                <a:cubicBezTo>
                  <a:pt x="2311" y="52706"/>
                  <a:pt x="0" y="45959"/>
                  <a:pt x="1824" y="40214"/>
                </a:cubicBezTo>
                <a:cubicBezTo>
                  <a:pt x="3101" y="36171"/>
                  <a:pt x="6140" y="32645"/>
                  <a:pt x="6171" y="28420"/>
                </a:cubicBezTo>
                <a:cubicBezTo>
                  <a:pt x="6232" y="25685"/>
                  <a:pt x="4925" y="23101"/>
                  <a:pt x="4134" y="20487"/>
                </a:cubicBezTo>
                <a:cubicBezTo>
                  <a:pt x="2432" y="14742"/>
                  <a:pt x="3405" y="6323"/>
                  <a:pt x="8268" y="2858"/>
                </a:cubicBezTo>
                <a:cubicBezTo>
                  <a:pt x="11581" y="517"/>
                  <a:pt x="17204" y="0"/>
                  <a:pt x="20882" y="821"/>
                </a:cubicBezTo>
                <a:cubicBezTo>
                  <a:pt x="24530" y="1642"/>
                  <a:pt x="27873" y="3496"/>
                  <a:pt x="31065" y="5472"/>
                </a:cubicBezTo>
                <a:cubicBezTo>
                  <a:pt x="48998" y="16566"/>
                  <a:pt x="60974" y="34591"/>
                  <a:pt x="68543" y="54986"/>
                </a:cubicBezTo>
                <a:cubicBezTo>
                  <a:pt x="68543" y="54986"/>
                  <a:pt x="75230" y="71217"/>
                  <a:pt x="70914" y="86506"/>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7"/>
          <p:cNvSpPr/>
          <p:nvPr/>
        </p:nvSpPr>
        <p:spPr>
          <a:xfrm rot="10800000" flipH="1">
            <a:off x="-95250" y="3809550"/>
            <a:ext cx="1746180" cy="1422861"/>
          </a:xfrm>
          <a:custGeom>
            <a:avLst/>
            <a:gdLst/>
            <a:ahLst/>
            <a:cxnLst/>
            <a:rect l="l" t="t" r="r" b="b"/>
            <a:pathLst>
              <a:path w="42191" h="34379" extrusionOk="0">
                <a:moveTo>
                  <a:pt x="42190" y="1"/>
                </a:moveTo>
                <a:cubicBezTo>
                  <a:pt x="41673" y="5351"/>
                  <a:pt x="37084" y="10183"/>
                  <a:pt x="32251" y="12554"/>
                </a:cubicBezTo>
                <a:cubicBezTo>
                  <a:pt x="27418" y="14956"/>
                  <a:pt x="22068" y="16050"/>
                  <a:pt x="17174" y="18299"/>
                </a:cubicBezTo>
                <a:cubicBezTo>
                  <a:pt x="9758" y="21643"/>
                  <a:pt x="3740" y="27205"/>
                  <a:pt x="1" y="34378"/>
                </a:cubicBezTo>
                <a:lnTo>
                  <a:pt x="1" y="6445"/>
                </a:lnTo>
                <a:cubicBezTo>
                  <a:pt x="1" y="2888"/>
                  <a:pt x="2888" y="1"/>
                  <a:pt x="6445" y="1"/>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7"/>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14">
    <p:spTree>
      <p:nvGrpSpPr>
        <p:cNvPr id="1" name="Shape 681"/>
        <p:cNvGrpSpPr/>
        <p:nvPr/>
      </p:nvGrpSpPr>
      <p:grpSpPr>
        <a:xfrm>
          <a:off x="0" y="0"/>
          <a:ext cx="0" cy="0"/>
          <a:chOff x="0" y="0"/>
          <a:chExt cx="0" cy="0"/>
        </a:xfrm>
      </p:grpSpPr>
      <p:grpSp>
        <p:nvGrpSpPr>
          <p:cNvPr id="682" name="Google Shape;682;p18"/>
          <p:cNvGrpSpPr/>
          <p:nvPr/>
        </p:nvGrpSpPr>
        <p:grpSpPr>
          <a:xfrm>
            <a:off x="-481950" y="-257250"/>
            <a:ext cx="10107900" cy="5658000"/>
            <a:chOff x="-298500" y="6796775"/>
            <a:chExt cx="10107900" cy="5658000"/>
          </a:xfrm>
        </p:grpSpPr>
        <p:grpSp>
          <p:nvGrpSpPr>
            <p:cNvPr id="683" name="Google Shape;683;p18"/>
            <p:cNvGrpSpPr/>
            <p:nvPr/>
          </p:nvGrpSpPr>
          <p:grpSpPr>
            <a:xfrm>
              <a:off x="-95250" y="6796775"/>
              <a:ext cx="9621724" cy="5658000"/>
              <a:chOff x="-95250" y="6796775"/>
              <a:chExt cx="9621724" cy="5658000"/>
            </a:xfrm>
          </p:grpSpPr>
          <p:cxnSp>
            <p:nvCxnSpPr>
              <p:cNvPr id="684" name="Google Shape;684;p18"/>
              <p:cNvCxnSpPr/>
              <p:nvPr/>
            </p:nvCxnSpPr>
            <p:spPr>
              <a:xfrm>
                <a:off x="792285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85" name="Google Shape;685;p18"/>
              <p:cNvCxnSpPr/>
              <p:nvPr/>
            </p:nvCxnSpPr>
            <p:spPr>
              <a:xfrm>
                <a:off x="832375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86" name="Google Shape;686;p18"/>
              <p:cNvCxnSpPr/>
              <p:nvPr/>
            </p:nvCxnSpPr>
            <p:spPr>
              <a:xfrm>
                <a:off x="872466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87" name="Google Shape;687;p18"/>
              <p:cNvCxnSpPr/>
              <p:nvPr/>
            </p:nvCxnSpPr>
            <p:spPr>
              <a:xfrm>
                <a:off x="912556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88" name="Google Shape;688;p18"/>
              <p:cNvCxnSpPr/>
              <p:nvPr/>
            </p:nvCxnSpPr>
            <p:spPr>
              <a:xfrm>
                <a:off x="952647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89" name="Google Shape;689;p18"/>
              <p:cNvCxnSpPr/>
              <p:nvPr/>
            </p:nvCxnSpPr>
            <p:spPr>
              <a:xfrm>
                <a:off x="391380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90" name="Google Shape;690;p18"/>
              <p:cNvCxnSpPr/>
              <p:nvPr/>
            </p:nvCxnSpPr>
            <p:spPr>
              <a:xfrm>
                <a:off x="431470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91" name="Google Shape;691;p18"/>
              <p:cNvCxnSpPr/>
              <p:nvPr/>
            </p:nvCxnSpPr>
            <p:spPr>
              <a:xfrm>
                <a:off x="471561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92" name="Google Shape;692;p18"/>
              <p:cNvCxnSpPr/>
              <p:nvPr/>
            </p:nvCxnSpPr>
            <p:spPr>
              <a:xfrm>
                <a:off x="511651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93" name="Google Shape;693;p18"/>
              <p:cNvCxnSpPr/>
              <p:nvPr/>
            </p:nvCxnSpPr>
            <p:spPr>
              <a:xfrm>
                <a:off x="551742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94" name="Google Shape;694;p18"/>
              <p:cNvCxnSpPr/>
              <p:nvPr/>
            </p:nvCxnSpPr>
            <p:spPr>
              <a:xfrm>
                <a:off x="591832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95" name="Google Shape;695;p18"/>
              <p:cNvCxnSpPr/>
              <p:nvPr/>
            </p:nvCxnSpPr>
            <p:spPr>
              <a:xfrm>
                <a:off x="631923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96" name="Google Shape;696;p18"/>
              <p:cNvCxnSpPr/>
              <p:nvPr/>
            </p:nvCxnSpPr>
            <p:spPr>
              <a:xfrm>
                <a:off x="672013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97" name="Google Shape;697;p18"/>
              <p:cNvCxnSpPr/>
              <p:nvPr/>
            </p:nvCxnSpPr>
            <p:spPr>
              <a:xfrm>
                <a:off x="712104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98" name="Google Shape;698;p18"/>
              <p:cNvCxnSpPr/>
              <p:nvPr/>
            </p:nvCxnSpPr>
            <p:spPr>
              <a:xfrm>
                <a:off x="752194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99" name="Google Shape;699;p18"/>
              <p:cNvCxnSpPr/>
              <p:nvPr/>
            </p:nvCxnSpPr>
            <p:spPr>
              <a:xfrm>
                <a:off x="-9525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00" name="Google Shape;700;p18"/>
              <p:cNvCxnSpPr/>
              <p:nvPr/>
            </p:nvCxnSpPr>
            <p:spPr>
              <a:xfrm>
                <a:off x="305655"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01" name="Google Shape;701;p18"/>
              <p:cNvCxnSpPr/>
              <p:nvPr/>
            </p:nvCxnSpPr>
            <p:spPr>
              <a:xfrm>
                <a:off x="70656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02" name="Google Shape;702;p18"/>
              <p:cNvCxnSpPr/>
              <p:nvPr/>
            </p:nvCxnSpPr>
            <p:spPr>
              <a:xfrm>
                <a:off x="110746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03" name="Google Shape;703;p18"/>
              <p:cNvCxnSpPr/>
              <p:nvPr/>
            </p:nvCxnSpPr>
            <p:spPr>
              <a:xfrm>
                <a:off x="150837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04" name="Google Shape;704;p18"/>
              <p:cNvCxnSpPr/>
              <p:nvPr/>
            </p:nvCxnSpPr>
            <p:spPr>
              <a:xfrm>
                <a:off x="190927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05" name="Google Shape;705;p18"/>
              <p:cNvCxnSpPr/>
              <p:nvPr/>
            </p:nvCxnSpPr>
            <p:spPr>
              <a:xfrm>
                <a:off x="231018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06" name="Google Shape;706;p18"/>
              <p:cNvCxnSpPr/>
              <p:nvPr/>
            </p:nvCxnSpPr>
            <p:spPr>
              <a:xfrm>
                <a:off x="271108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07" name="Google Shape;707;p18"/>
              <p:cNvCxnSpPr/>
              <p:nvPr/>
            </p:nvCxnSpPr>
            <p:spPr>
              <a:xfrm>
                <a:off x="311199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08" name="Google Shape;708;p18"/>
              <p:cNvCxnSpPr/>
              <p:nvPr/>
            </p:nvCxnSpPr>
            <p:spPr>
              <a:xfrm>
                <a:off x="3512897" y="6796775"/>
                <a:ext cx="0" cy="5658000"/>
              </a:xfrm>
              <a:prstGeom prst="straightConnector1">
                <a:avLst/>
              </a:prstGeom>
              <a:noFill/>
              <a:ln w="9525" cap="flat" cmpd="sng">
                <a:solidFill>
                  <a:schemeClr val="accent1"/>
                </a:solidFill>
                <a:prstDash val="solid"/>
                <a:round/>
                <a:headEnd type="none" w="med" len="med"/>
                <a:tailEnd type="none" w="med" len="med"/>
              </a:ln>
            </p:spPr>
          </p:cxnSp>
        </p:grpSp>
        <p:grpSp>
          <p:nvGrpSpPr>
            <p:cNvPr id="709" name="Google Shape;709;p18"/>
            <p:cNvGrpSpPr/>
            <p:nvPr/>
          </p:nvGrpSpPr>
          <p:grpSpPr>
            <a:xfrm>
              <a:off x="-298500" y="7045279"/>
              <a:ext cx="10107900" cy="5211754"/>
              <a:chOff x="-298500" y="7045279"/>
              <a:chExt cx="10107900" cy="5211754"/>
            </a:xfrm>
          </p:grpSpPr>
          <p:cxnSp>
            <p:nvCxnSpPr>
              <p:cNvPr id="710" name="Google Shape;710;p18"/>
              <p:cNvCxnSpPr/>
              <p:nvPr/>
            </p:nvCxnSpPr>
            <p:spPr>
              <a:xfrm>
                <a:off x="4755450" y="5599467"/>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11" name="Google Shape;711;p18"/>
              <p:cNvCxnSpPr/>
              <p:nvPr/>
            </p:nvCxnSpPr>
            <p:spPr>
              <a:xfrm>
                <a:off x="4755450" y="6000371"/>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12" name="Google Shape;712;p18"/>
              <p:cNvCxnSpPr/>
              <p:nvPr/>
            </p:nvCxnSpPr>
            <p:spPr>
              <a:xfrm>
                <a:off x="4755450" y="6401275"/>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13" name="Google Shape;713;p18"/>
              <p:cNvCxnSpPr/>
              <p:nvPr/>
            </p:nvCxnSpPr>
            <p:spPr>
              <a:xfrm>
                <a:off x="4755450" y="680217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14" name="Google Shape;714;p18"/>
              <p:cNvCxnSpPr/>
              <p:nvPr/>
            </p:nvCxnSpPr>
            <p:spPr>
              <a:xfrm>
                <a:off x="4755450" y="720308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15" name="Google Shape;715;p18"/>
              <p:cNvCxnSpPr/>
              <p:nvPr/>
            </p:nvCxnSpPr>
            <p:spPr>
              <a:xfrm>
                <a:off x="4755450" y="199132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16" name="Google Shape;716;p18"/>
              <p:cNvCxnSpPr/>
              <p:nvPr/>
            </p:nvCxnSpPr>
            <p:spPr>
              <a:xfrm>
                <a:off x="4755450" y="239223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17" name="Google Shape;717;p18"/>
              <p:cNvCxnSpPr/>
              <p:nvPr/>
            </p:nvCxnSpPr>
            <p:spPr>
              <a:xfrm>
                <a:off x="4755450" y="279313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18" name="Google Shape;718;p18"/>
              <p:cNvCxnSpPr/>
              <p:nvPr/>
            </p:nvCxnSpPr>
            <p:spPr>
              <a:xfrm>
                <a:off x="4755450" y="3194042"/>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19" name="Google Shape;719;p18"/>
              <p:cNvCxnSpPr/>
              <p:nvPr/>
            </p:nvCxnSpPr>
            <p:spPr>
              <a:xfrm>
                <a:off x="4755450" y="3594946"/>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20" name="Google Shape;720;p18"/>
              <p:cNvCxnSpPr/>
              <p:nvPr/>
            </p:nvCxnSpPr>
            <p:spPr>
              <a:xfrm>
                <a:off x="4755450" y="3995850"/>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21" name="Google Shape;721;p18"/>
              <p:cNvCxnSpPr/>
              <p:nvPr/>
            </p:nvCxnSpPr>
            <p:spPr>
              <a:xfrm>
                <a:off x="4755450" y="4396754"/>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22" name="Google Shape;722;p18"/>
              <p:cNvCxnSpPr/>
              <p:nvPr/>
            </p:nvCxnSpPr>
            <p:spPr>
              <a:xfrm>
                <a:off x="4755450" y="479765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23" name="Google Shape;723;p18"/>
              <p:cNvCxnSpPr/>
              <p:nvPr/>
            </p:nvCxnSpPr>
            <p:spPr>
              <a:xfrm>
                <a:off x="4755450" y="5198563"/>
                <a:ext cx="0" cy="10107900"/>
              </a:xfrm>
              <a:prstGeom prst="straightConnector1">
                <a:avLst/>
              </a:prstGeom>
              <a:noFill/>
              <a:ln w="9525" cap="flat" cmpd="sng">
                <a:solidFill>
                  <a:schemeClr val="accent1"/>
                </a:solidFill>
                <a:prstDash val="solid"/>
                <a:round/>
                <a:headEnd type="none" w="med" len="med"/>
                <a:tailEnd type="none" w="med" len="med"/>
              </a:ln>
            </p:spPr>
          </p:cxnSp>
        </p:grpSp>
      </p:grpSp>
      <p:sp>
        <p:nvSpPr>
          <p:cNvPr id="724" name="Google Shape;724;p18"/>
          <p:cNvSpPr/>
          <p:nvPr/>
        </p:nvSpPr>
        <p:spPr>
          <a:xfrm>
            <a:off x="-1112925" y="3204200"/>
            <a:ext cx="5056335" cy="2984603"/>
          </a:xfrm>
          <a:custGeom>
            <a:avLst/>
            <a:gdLst/>
            <a:ahLst/>
            <a:cxnLst/>
            <a:rect l="l" t="t" r="r" b="b"/>
            <a:pathLst>
              <a:path w="98665" h="58239" extrusionOk="0">
                <a:moveTo>
                  <a:pt x="3800" y="23587"/>
                </a:moveTo>
                <a:cubicBezTo>
                  <a:pt x="1459" y="18785"/>
                  <a:pt x="0" y="9909"/>
                  <a:pt x="4377" y="5776"/>
                </a:cubicBezTo>
                <a:cubicBezTo>
                  <a:pt x="10456" y="1"/>
                  <a:pt x="21125" y="1490"/>
                  <a:pt x="27630" y="5654"/>
                </a:cubicBezTo>
                <a:cubicBezTo>
                  <a:pt x="32493" y="8815"/>
                  <a:pt x="36475" y="13952"/>
                  <a:pt x="42220" y="14712"/>
                </a:cubicBezTo>
                <a:cubicBezTo>
                  <a:pt x="50700" y="15806"/>
                  <a:pt x="57326" y="6779"/>
                  <a:pt x="65837" y="5806"/>
                </a:cubicBezTo>
                <a:cubicBezTo>
                  <a:pt x="71309" y="5198"/>
                  <a:pt x="76993" y="8481"/>
                  <a:pt x="79211" y="13496"/>
                </a:cubicBezTo>
                <a:cubicBezTo>
                  <a:pt x="80792" y="17022"/>
                  <a:pt x="80822" y="21308"/>
                  <a:pt x="83376" y="24256"/>
                </a:cubicBezTo>
                <a:cubicBezTo>
                  <a:pt x="84987" y="26141"/>
                  <a:pt x="87479" y="27144"/>
                  <a:pt x="89607" y="28451"/>
                </a:cubicBezTo>
                <a:cubicBezTo>
                  <a:pt x="94227" y="31338"/>
                  <a:pt x="98665" y="37721"/>
                  <a:pt x="97418" y="43041"/>
                </a:cubicBezTo>
                <a:cubicBezTo>
                  <a:pt x="96537" y="46658"/>
                  <a:pt x="93011" y="50427"/>
                  <a:pt x="90002" y="52099"/>
                </a:cubicBezTo>
                <a:cubicBezTo>
                  <a:pt x="87023" y="53770"/>
                  <a:pt x="83588" y="54500"/>
                  <a:pt x="80184" y="55047"/>
                </a:cubicBezTo>
                <a:cubicBezTo>
                  <a:pt x="61248" y="58238"/>
                  <a:pt x="42129" y="53162"/>
                  <a:pt x="24560" y="43740"/>
                </a:cubicBezTo>
                <a:cubicBezTo>
                  <a:pt x="24499" y="43740"/>
                  <a:pt x="10122" y="36658"/>
                  <a:pt x="3800" y="23587"/>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8"/>
          <p:cNvSpPr txBox="1">
            <a:spLocks noGrp="1"/>
          </p:cNvSpPr>
          <p:nvPr>
            <p:ph type="subTitle" idx="1"/>
          </p:nvPr>
        </p:nvSpPr>
        <p:spPr>
          <a:xfrm>
            <a:off x="4724396" y="1299425"/>
            <a:ext cx="3305100" cy="3423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Josefin Sans"/>
              <a:buNone/>
              <a:defRPr sz="2000" b="1"/>
            </a:lvl1pPr>
            <a:lvl2pPr lvl="1" rtl="0">
              <a:spcBef>
                <a:spcPts val="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726" name="Google Shape;726;p18"/>
          <p:cNvSpPr txBox="1">
            <a:spLocks noGrp="1"/>
          </p:cNvSpPr>
          <p:nvPr>
            <p:ph type="subTitle" idx="2"/>
          </p:nvPr>
        </p:nvSpPr>
        <p:spPr>
          <a:xfrm>
            <a:off x="4724396" y="2358197"/>
            <a:ext cx="3305100" cy="3423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Josefin Sans"/>
              <a:buNone/>
              <a:defRPr sz="2000" b="1"/>
            </a:lvl1pPr>
            <a:lvl2pPr lvl="1" rtl="0">
              <a:spcBef>
                <a:spcPts val="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727" name="Google Shape;727;p18"/>
          <p:cNvSpPr txBox="1">
            <a:spLocks noGrp="1"/>
          </p:cNvSpPr>
          <p:nvPr>
            <p:ph type="subTitle" idx="3"/>
          </p:nvPr>
        </p:nvSpPr>
        <p:spPr>
          <a:xfrm>
            <a:off x="4724396" y="3416968"/>
            <a:ext cx="3305100" cy="3423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Josefin Sans"/>
              <a:buNone/>
              <a:defRPr sz="2000" b="1"/>
            </a:lvl1pPr>
            <a:lvl2pPr lvl="1" rtl="0">
              <a:spcBef>
                <a:spcPts val="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728" name="Google Shape;728;p18"/>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a:endParaRPr/>
          </a:p>
        </p:txBody>
      </p:sp>
      <p:sp>
        <p:nvSpPr>
          <p:cNvPr id="729" name="Google Shape;729;p18"/>
          <p:cNvSpPr txBox="1">
            <a:spLocks noGrp="1"/>
          </p:cNvSpPr>
          <p:nvPr>
            <p:ph type="subTitle" idx="4"/>
          </p:nvPr>
        </p:nvSpPr>
        <p:spPr>
          <a:xfrm>
            <a:off x="4724400" y="1706600"/>
            <a:ext cx="3305100" cy="444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Josefin Sans"/>
              <a:buNone/>
              <a:defRPr/>
            </a:lvl1pPr>
            <a:lvl2pPr lvl="1" rtl="0">
              <a:spcBef>
                <a:spcPts val="160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730" name="Google Shape;730;p18"/>
          <p:cNvSpPr txBox="1">
            <a:spLocks noGrp="1"/>
          </p:cNvSpPr>
          <p:nvPr>
            <p:ph type="subTitle" idx="5"/>
          </p:nvPr>
        </p:nvSpPr>
        <p:spPr>
          <a:xfrm>
            <a:off x="4724400" y="2765375"/>
            <a:ext cx="3305100" cy="444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Josefin Sans"/>
              <a:buNone/>
              <a:defRPr/>
            </a:lvl1pPr>
            <a:lvl2pPr lvl="1" rtl="0">
              <a:spcBef>
                <a:spcPts val="160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731" name="Google Shape;731;p18"/>
          <p:cNvSpPr txBox="1">
            <a:spLocks noGrp="1"/>
          </p:cNvSpPr>
          <p:nvPr>
            <p:ph type="subTitle" idx="6"/>
          </p:nvPr>
        </p:nvSpPr>
        <p:spPr>
          <a:xfrm>
            <a:off x="4724400" y="3824150"/>
            <a:ext cx="3305100" cy="444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Josefin Sans"/>
              <a:buNone/>
              <a:defRPr/>
            </a:lvl1pPr>
            <a:lvl2pPr lvl="1" rtl="0">
              <a:spcBef>
                <a:spcPts val="160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15">
    <p:spTree>
      <p:nvGrpSpPr>
        <p:cNvPr id="1" name="Shape 732"/>
        <p:cNvGrpSpPr/>
        <p:nvPr/>
      </p:nvGrpSpPr>
      <p:grpSpPr>
        <a:xfrm>
          <a:off x="0" y="0"/>
          <a:ext cx="0" cy="0"/>
          <a:chOff x="0" y="0"/>
          <a:chExt cx="0" cy="0"/>
        </a:xfrm>
      </p:grpSpPr>
      <p:grpSp>
        <p:nvGrpSpPr>
          <p:cNvPr id="733" name="Google Shape;733;p19"/>
          <p:cNvGrpSpPr/>
          <p:nvPr/>
        </p:nvGrpSpPr>
        <p:grpSpPr>
          <a:xfrm>
            <a:off x="-481950" y="-257250"/>
            <a:ext cx="10107900" cy="5658000"/>
            <a:chOff x="-298500" y="6796775"/>
            <a:chExt cx="10107900" cy="5658000"/>
          </a:xfrm>
        </p:grpSpPr>
        <p:grpSp>
          <p:nvGrpSpPr>
            <p:cNvPr id="734" name="Google Shape;734;p19"/>
            <p:cNvGrpSpPr/>
            <p:nvPr/>
          </p:nvGrpSpPr>
          <p:grpSpPr>
            <a:xfrm>
              <a:off x="-95250" y="6796775"/>
              <a:ext cx="9621724" cy="5658000"/>
              <a:chOff x="-95250" y="6796775"/>
              <a:chExt cx="9621724" cy="5658000"/>
            </a:xfrm>
          </p:grpSpPr>
          <p:cxnSp>
            <p:nvCxnSpPr>
              <p:cNvPr id="735" name="Google Shape;735;p19"/>
              <p:cNvCxnSpPr/>
              <p:nvPr/>
            </p:nvCxnSpPr>
            <p:spPr>
              <a:xfrm>
                <a:off x="792285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36" name="Google Shape;736;p19"/>
              <p:cNvCxnSpPr/>
              <p:nvPr/>
            </p:nvCxnSpPr>
            <p:spPr>
              <a:xfrm>
                <a:off x="832375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37" name="Google Shape;737;p19"/>
              <p:cNvCxnSpPr/>
              <p:nvPr/>
            </p:nvCxnSpPr>
            <p:spPr>
              <a:xfrm>
                <a:off x="872466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38" name="Google Shape;738;p19"/>
              <p:cNvCxnSpPr/>
              <p:nvPr/>
            </p:nvCxnSpPr>
            <p:spPr>
              <a:xfrm>
                <a:off x="912556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39" name="Google Shape;739;p19"/>
              <p:cNvCxnSpPr/>
              <p:nvPr/>
            </p:nvCxnSpPr>
            <p:spPr>
              <a:xfrm>
                <a:off x="952647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40" name="Google Shape;740;p19"/>
              <p:cNvCxnSpPr/>
              <p:nvPr/>
            </p:nvCxnSpPr>
            <p:spPr>
              <a:xfrm>
                <a:off x="391380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41" name="Google Shape;741;p19"/>
              <p:cNvCxnSpPr/>
              <p:nvPr/>
            </p:nvCxnSpPr>
            <p:spPr>
              <a:xfrm>
                <a:off x="431470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42" name="Google Shape;742;p19"/>
              <p:cNvCxnSpPr/>
              <p:nvPr/>
            </p:nvCxnSpPr>
            <p:spPr>
              <a:xfrm>
                <a:off x="471561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43" name="Google Shape;743;p19"/>
              <p:cNvCxnSpPr/>
              <p:nvPr/>
            </p:nvCxnSpPr>
            <p:spPr>
              <a:xfrm>
                <a:off x="511651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44" name="Google Shape;744;p19"/>
              <p:cNvCxnSpPr/>
              <p:nvPr/>
            </p:nvCxnSpPr>
            <p:spPr>
              <a:xfrm>
                <a:off x="551742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45" name="Google Shape;745;p19"/>
              <p:cNvCxnSpPr/>
              <p:nvPr/>
            </p:nvCxnSpPr>
            <p:spPr>
              <a:xfrm>
                <a:off x="591832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46" name="Google Shape;746;p19"/>
              <p:cNvCxnSpPr/>
              <p:nvPr/>
            </p:nvCxnSpPr>
            <p:spPr>
              <a:xfrm>
                <a:off x="631923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47" name="Google Shape;747;p19"/>
              <p:cNvCxnSpPr/>
              <p:nvPr/>
            </p:nvCxnSpPr>
            <p:spPr>
              <a:xfrm>
                <a:off x="672013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48" name="Google Shape;748;p19"/>
              <p:cNvCxnSpPr/>
              <p:nvPr/>
            </p:nvCxnSpPr>
            <p:spPr>
              <a:xfrm>
                <a:off x="712104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49" name="Google Shape;749;p19"/>
              <p:cNvCxnSpPr/>
              <p:nvPr/>
            </p:nvCxnSpPr>
            <p:spPr>
              <a:xfrm>
                <a:off x="752194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50" name="Google Shape;750;p19"/>
              <p:cNvCxnSpPr/>
              <p:nvPr/>
            </p:nvCxnSpPr>
            <p:spPr>
              <a:xfrm>
                <a:off x="-9525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51" name="Google Shape;751;p19"/>
              <p:cNvCxnSpPr/>
              <p:nvPr/>
            </p:nvCxnSpPr>
            <p:spPr>
              <a:xfrm>
                <a:off x="305655"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52" name="Google Shape;752;p19"/>
              <p:cNvCxnSpPr/>
              <p:nvPr/>
            </p:nvCxnSpPr>
            <p:spPr>
              <a:xfrm>
                <a:off x="70656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53" name="Google Shape;753;p19"/>
              <p:cNvCxnSpPr/>
              <p:nvPr/>
            </p:nvCxnSpPr>
            <p:spPr>
              <a:xfrm>
                <a:off x="110746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54" name="Google Shape;754;p19"/>
              <p:cNvCxnSpPr/>
              <p:nvPr/>
            </p:nvCxnSpPr>
            <p:spPr>
              <a:xfrm>
                <a:off x="150837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55" name="Google Shape;755;p19"/>
              <p:cNvCxnSpPr/>
              <p:nvPr/>
            </p:nvCxnSpPr>
            <p:spPr>
              <a:xfrm>
                <a:off x="190927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56" name="Google Shape;756;p19"/>
              <p:cNvCxnSpPr/>
              <p:nvPr/>
            </p:nvCxnSpPr>
            <p:spPr>
              <a:xfrm>
                <a:off x="231018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57" name="Google Shape;757;p19"/>
              <p:cNvCxnSpPr/>
              <p:nvPr/>
            </p:nvCxnSpPr>
            <p:spPr>
              <a:xfrm>
                <a:off x="271108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58" name="Google Shape;758;p19"/>
              <p:cNvCxnSpPr/>
              <p:nvPr/>
            </p:nvCxnSpPr>
            <p:spPr>
              <a:xfrm>
                <a:off x="311199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59" name="Google Shape;759;p19"/>
              <p:cNvCxnSpPr/>
              <p:nvPr/>
            </p:nvCxnSpPr>
            <p:spPr>
              <a:xfrm>
                <a:off x="3512897" y="6796775"/>
                <a:ext cx="0" cy="5658000"/>
              </a:xfrm>
              <a:prstGeom prst="straightConnector1">
                <a:avLst/>
              </a:prstGeom>
              <a:noFill/>
              <a:ln w="9525" cap="flat" cmpd="sng">
                <a:solidFill>
                  <a:schemeClr val="accent1"/>
                </a:solidFill>
                <a:prstDash val="solid"/>
                <a:round/>
                <a:headEnd type="none" w="med" len="med"/>
                <a:tailEnd type="none" w="med" len="med"/>
              </a:ln>
            </p:spPr>
          </p:cxnSp>
        </p:grpSp>
        <p:grpSp>
          <p:nvGrpSpPr>
            <p:cNvPr id="760" name="Google Shape;760;p19"/>
            <p:cNvGrpSpPr/>
            <p:nvPr/>
          </p:nvGrpSpPr>
          <p:grpSpPr>
            <a:xfrm>
              <a:off x="-298500" y="7045279"/>
              <a:ext cx="10107900" cy="5211754"/>
              <a:chOff x="-298500" y="7045279"/>
              <a:chExt cx="10107900" cy="5211754"/>
            </a:xfrm>
          </p:grpSpPr>
          <p:cxnSp>
            <p:nvCxnSpPr>
              <p:cNvPr id="761" name="Google Shape;761;p19"/>
              <p:cNvCxnSpPr/>
              <p:nvPr/>
            </p:nvCxnSpPr>
            <p:spPr>
              <a:xfrm>
                <a:off x="4755450" y="5599467"/>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62" name="Google Shape;762;p19"/>
              <p:cNvCxnSpPr/>
              <p:nvPr/>
            </p:nvCxnSpPr>
            <p:spPr>
              <a:xfrm>
                <a:off x="4755450" y="6000371"/>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63" name="Google Shape;763;p19"/>
              <p:cNvCxnSpPr/>
              <p:nvPr/>
            </p:nvCxnSpPr>
            <p:spPr>
              <a:xfrm>
                <a:off x="4755450" y="6401275"/>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64" name="Google Shape;764;p19"/>
              <p:cNvCxnSpPr/>
              <p:nvPr/>
            </p:nvCxnSpPr>
            <p:spPr>
              <a:xfrm>
                <a:off x="4755450" y="680217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65" name="Google Shape;765;p19"/>
              <p:cNvCxnSpPr/>
              <p:nvPr/>
            </p:nvCxnSpPr>
            <p:spPr>
              <a:xfrm>
                <a:off x="4755450" y="720308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66" name="Google Shape;766;p19"/>
              <p:cNvCxnSpPr/>
              <p:nvPr/>
            </p:nvCxnSpPr>
            <p:spPr>
              <a:xfrm>
                <a:off x="4755450" y="199132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67" name="Google Shape;767;p19"/>
              <p:cNvCxnSpPr/>
              <p:nvPr/>
            </p:nvCxnSpPr>
            <p:spPr>
              <a:xfrm>
                <a:off x="4755450" y="239223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68" name="Google Shape;768;p19"/>
              <p:cNvCxnSpPr/>
              <p:nvPr/>
            </p:nvCxnSpPr>
            <p:spPr>
              <a:xfrm>
                <a:off x="4755450" y="279313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69" name="Google Shape;769;p19"/>
              <p:cNvCxnSpPr/>
              <p:nvPr/>
            </p:nvCxnSpPr>
            <p:spPr>
              <a:xfrm>
                <a:off x="4755450" y="3194042"/>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70" name="Google Shape;770;p19"/>
              <p:cNvCxnSpPr/>
              <p:nvPr/>
            </p:nvCxnSpPr>
            <p:spPr>
              <a:xfrm>
                <a:off x="4755450" y="3594946"/>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71" name="Google Shape;771;p19"/>
              <p:cNvCxnSpPr/>
              <p:nvPr/>
            </p:nvCxnSpPr>
            <p:spPr>
              <a:xfrm>
                <a:off x="4755450" y="3995850"/>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72" name="Google Shape;772;p19"/>
              <p:cNvCxnSpPr/>
              <p:nvPr/>
            </p:nvCxnSpPr>
            <p:spPr>
              <a:xfrm>
                <a:off x="4755450" y="4396754"/>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73" name="Google Shape;773;p19"/>
              <p:cNvCxnSpPr/>
              <p:nvPr/>
            </p:nvCxnSpPr>
            <p:spPr>
              <a:xfrm>
                <a:off x="4755450" y="479765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774" name="Google Shape;774;p19"/>
              <p:cNvCxnSpPr/>
              <p:nvPr/>
            </p:nvCxnSpPr>
            <p:spPr>
              <a:xfrm>
                <a:off x="4755450" y="5198563"/>
                <a:ext cx="0" cy="10107900"/>
              </a:xfrm>
              <a:prstGeom prst="straightConnector1">
                <a:avLst/>
              </a:prstGeom>
              <a:noFill/>
              <a:ln w="9525" cap="flat" cmpd="sng">
                <a:solidFill>
                  <a:schemeClr val="accent1"/>
                </a:solidFill>
                <a:prstDash val="solid"/>
                <a:round/>
                <a:headEnd type="none" w="med" len="med"/>
                <a:tailEnd type="none" w="med" len="med"/>
              </a:ln>
            </p:spPr>
          </p:cxnSp>
        </p:grpSp>
      </p:grpSp>
      <p:sp>
        <p:nvSpPr>
          <p:cNvPr id="775" name="Google Shape;775;p19"/>
          <p:cNvSpPr/>
          <p:nvPr/>
        </p:nvSpPr>
        <p:spPr>
          <a:xfrm rot="-5911358">
            <a:off x="7303541" y="-699809"/>
            <a:ext cx="2142018" cy="2743439"/>
          </a:xfrm>
          <a:custGeom>
            <a:avLst/>
            <a:gdLst/>
            <a:ahLst/>
            <a:cxnLst/>
            <a:rect l="l" t="t" r="r" b="b"/>
            <a:pathLst>
              <a:path w="61491" h="78756" extrusionOk="0">
                <a:moveTo>
                  <a:pt x="59728" y="11612"/>
                </a:moveTo>
                <a:cubicBezTo>
                  <a:pt x="59697" y="10822"/>
                  <a:pt x="59576" y="10031"/>
                  <a:pt x="59394" y="9271"/>
                </a:cubicBezTo>
                <a:cubicBezTo>
                  <a:pt x="58451" y="5624"/>
                  <a:pt x="55776" y="2402"/>
                  <a:pt x="52220" y="1338"/>
                </a:cubicBezTo>
                <a:cubicBezTo>
                  <a:pt x="47630" y="1"/>
                  <a:pt x="42645" y="2432"/>
                  <a:pt x="39484" y="6049"/>
                </a:cubicBezTo>
                <a:cubicBezTo>
                  <a:pt x="36323" y="9636"/>
                  <a:pt x="34651" y="14196"/>
                  <a:pt x="32828" y="18664"/>
                </a:cubicBezTo>
                <a:cubicBezTo>
                  <a:pt x="31065" y="23071"/>
                  <a:pt x="28967" y="27570"/>
                  <a:pt x="25320" y="30700"/>
                </a:cubicBezTo>
                <a:cubicBezTo>
                  <a:pt x="20973" y="34378"/>
                  <a:pt x="15046" y="35594"/>
                  <a:pt x="10548" y="39059"/>
                </a:cubicBezTo>
                <a:cubicBezTo>
                  <a:pt x="4013" y="44074"/>
                  <a:pt x="0" y="53710"/>
                  <a:pt x="2432" y="61582"/>
                </a:cubicBezTo>
                <a:cubicBezTo>
                  <a:pt x="4772" y="68999"/>
                  <a:pt x="11064" y="78209"/>
                  <a:pt x="21338" y="78543"/>
                </a:cubicBezTo>
                <a:cubicBezTo>
                  <a:pt x="28967" y="78756"/>
                  <a:pt x="40639" y="75564"/>
                  <a:pt x="44226" y="69819"/>
                </a:cubicBezTo>
                <a:cubicBezTo>
                  <a:pt x="44287" y="69789"/>
                  <a:pt x="61491" y="54226"/>
                  <a:pt x="59728" y="11612"/>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9"/>
          <p:cNvSpPr/>
          <p:nvPr/>
        </p:nvSpPr>
        <p:spPr>
          <a:xfrm>
            <a:off x="115600" y="3033375"/>
            <a:ext cx="713549" cy="816120"/>
          </a:xfrm>
          <a:custGeom>
            <a:avLst/>
            <a:gdLst/>
            <a:ahLst/>
            <a:cxnLst/>
            <a:rect l="l" t="t" r="r" b="b"/>
            <a:pathLst>
              <a:path w="37844" h="43284" extrusionOk="0">
                <a:moveTo>
                  <a:pt x="9271" y="40305"/>
                </a:moveTo>
                <a:cubicBezTo>
                  <a:pt x="13223" y="42828"/>
                  <a:pt x="18694" y="43284"/>
                  <a:pt x="22858" y="41156"/>
                </a:cubicBezTo>
                <a:cubicBezTo>
                  <a:pt x="23010" y="41065"/>
                  <a:pt x="23162" y="41004"/>
                  <a:pt x="23314" y="40883"/>
                </a:cubicBezTo>
                <a:cubicBezTo>
                  <a:pt x="26445" y="39089"/>
                  <a:pt x="28725" y="36019"/>
                  <a:pt x="29789" y="32615"/>
                </a:cubicBezTo>
                <a:cubicBezTo>
                  <a:pt x="30852" y="29211"/>
                  <a:pt x="30822" y="25533"/>
                  <a:pt x="32068" y="22189"/>
                </a:cubicBezTo>
                <a:cubicBezTo>
                  <a:pt x="33740" y="17630"/>
                  <a:pt x="37843" y="13831"/>
                  <a:pt x="36476" y="8663"/>
                </a:cubicBezTo>
                <a:cubicBezTo>
                  <a:pt x="35564" y="5168"/>
                  <a:pt x="32433" y="2523"/>
                  <a:pt x="28755" y="1794"/>
                </a:cubicBezTo>
                <a:cubicBezTo>
                  <a:pt x="19788" y="1"/>
                  <a:pt x="9180" y="5563"/>
                  <a:pt x="3253" y="15350"/>
                </a:cubicBezTo>
                <a:cubicBezTo>
                  <a:pt x="2128" y="17265"/>
                  <a:pt x="973" y="20214"/>
                  <a:pt x="669" y="23071"/>
                </a:cubicBezTo>
                <a:cubicBezTo>
                  <a:pt x="1" y="29758"/>
                  <a:pt x="3192" y="36202"/>
                  <a:pt x="8724" y="40001"/>
                </a:cubicBezTo>
                <a:cubicBezTo>
                  <a:pt x="8937" y="40092"/>
                  <a:pt x="9119" y="40214"/>
                  <a:pt x="9271" y="40305"/>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9"/>
          <p:cNvSpPr/>
          <p:nvPr/>
        </p:nvSpPr>
        <p:spPr>
          <a:xfrm>
            <a:off x="713225" y="4236500"/>
            <a:ext cx="713575" cy="714325"/>
          </a:xfrm>
          <a:custGeom>
            <a:avLst/>
            <a:gdLst/>
            <a:ahLst/>
            <a:cxnLst/>
            <a:rect l="l" t="t" r="r" b="b"/>
            <a:pathLst>
              <a:path w="28543" h="28573" extrusionOk="0">
                <a:moveTo>
                  <a:pt x="28542" y="14287"/>
                </a:moveTo>
                <a:cubicBezTo>
                  <a:pt x="28542" y="22189"/>
                  <a:pt x="22159" y="28572"/>
                  <a:pt x="14287" y="28572"/>
                </a:cubicBezTo>
                <a:cubicBezTo>
                  <a:pt x="6384" y="28572"/>
                  <a:pt x="1" y="22189"/>
                  <a:pt x="1" y="14287"/>
                </a:cubicBezTo>
                <a:cubicBezTo>
                  <a:pt x="1" y="6414"/>
                  <a:pt x="6384" y="1"/>
                  <a:pt x="14287" y="1"/>
                </a:cubicBezTo>
                <a:cubicBezTo>
                  <a:pt x="22159" y="1"/>
                  <a:pt x="28542" y="6414"/>
                  <a:pt x="28542" y="14287"/>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9"/>
          <p:cNvSpPr txBox="1">
            <a:spLocks noGrp="1"/>
          </p:cNvSpPr>
          <p:nvPr>
            <p:ph type="subTitle" idx="1"/>
          </p:nvPr>
        </p:nvSpPr>
        <p:spPr>
          <a:xfrm>
            <a:off x="1347311" y="1790638"/>
            <a:ext cx="2048400" cy="34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Josefin Sans"/>
              <a:buNone/>
              <a:defRPr sz="2000" b="1"/>
            </a:lvl1pPr>
            <a:lvl2pPr lvl="1" rtl="0">
              <a:spcBef>
                <a:spcPts val="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779" name="Google Shape;779;p19"/>
          <p:cNvSpPr txBox="1">
            <a:spLocks noGrp="1"/>
          </p:cNvSpPr>
          <p:nvPr>
            <p:ph type="subTitle" idx="2"/>
          </p:nvPr>
        </p:nvSpPr>
        <p:spPr>
          <a:xfrm>
            <a:off x="3547796" y="1790638"/>
            <a:ext cx="2048400" cy="34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Josefin Sans"/>
              <a:buNone/>
              <a:defRPr sz="2000" b="1"/>
            </a:lvl1pPr>
            <a:lvl2pPr lvl="1" rtl="0">
              <a:spcBef>
                <a:spcPts val="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780" name="Google Shape;780;p19"/>
          <p:cNvSpPr txBox="1">
            <a:spLocks noGrp="1"/>
          </p:cNvSpPr>
          <p:nvPr>
            <p:ph type="subTitle" idx="3"/>
          </p:nvPr>
        </p:nvSpPr>
        <p:spPr>
          <a:xfrm>
            <a:off x="5748281" y="1790638"/>
            <a:ext cx="2048400" cy="34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Josefin Sans"/>
              <a:buNone/>
              <a:defRPr sz="2000" b="1"/>
            </a:lvl1pPr>
            <a:lvl2pPr lvl="1" rtl="0">
              <a:spcBef>
                <a:spcPts val="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781" name="Google Shape;781;p19"/>
          <p:cNvSpPr txBox="1">
            <a:spLocks noGrp="1"/>
          </p:cNvSpPr>
          <p:nvPr>
            <p:ph type="subTitle" idx="4"/>
          </p:nvPr>
        </p:nvSpPr>
        <p:spPr>
          <a:xfrm>
            <a:off x="1347311" y="2921614"/>
            <a:ext cx="2048400" cy="34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Josefin Sans"/>
              <a:buNone/>
              <a:defRPr sz="2000" b="1"/>
            </a:lvl1pPr>
            <a:lvl2pPr lvl="1" rtl="0">
              <a:spcBef>
                <a:spcPts val="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782" name="Google Shape;782;p19"/>
          <p:cNvSpPr txBox="1">
            <a:spLocks noGrp="1"/>
          </p:cNvSpPr>
          <p:nvPr>
            <p:ph type="subTitle" idx="5"/>
          </p:nvPr>
        </p:nvSpPr>
        <p:spPr>
          <a:xfrm>
            <a:off x="3547796" y="2921614"/>
            <a:ext cx="2048400" cy="34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Josefin Sans"/>
              <a:buNone/>
              <a:defRPr sz="2000" b="1"/>
            </a:lvl1pPr>
            <a:lvl2pPr lvl="1" rtl="0">
              <a:spcBef>
                <a:spcPts val="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783" name="Google Shape;783;p19"/>
          <p:cNvSpPr txBox="1">
            <a:spLocks noGrp="1"/>
          </p:cNvSpPr>
          <p:nvPr>
            <p:ph type="subTitle" idx="6"/>
          </p:nvPr>
        </p:nvSpPr>
        <p:spPr>
          <a:xfrm>
            <a:off x="5748281" y="2921614"/>
            <a:ext cx="2048400" cy="34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Josefin Sans"/>
              <a:buNone/>
              <a:defRPr sz="2000" b="1"/>
            </a:lvl1pPr>
            <a:lvl2pPr lvl="1" rtl="0">
              <a:spcBef>
                <a:spcPts val="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784" name="Google Shape;784;p19"/>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a:endParaRPr/>
          </a:p>
        </p:txBody>
      </p:sp>
      <p:sp>
        <p:nvSpPr>
          <p:cNvPr id="785" name="Google Shape;785;p19"/>
          <p:cNvSpPr txBox="1">
            <a:spLocks noGrp="1"/>
          </p:cNvSpPr>
          <p:nvPr>
            <p:ph type="subTitle" idx="7"/>
          </p:nvPr>
        </p:nvSpPr>
        <p:spPr>
          <a:xfrm>
            <a:off x="1347300" y="2209138"/>
            <a:ext cx="2048400" cy="49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Josefin Sans"/>
              <a:buNone/>
              <a:defRPr/>
            </a:lvl1pPr>
            <a:lvl2pPr lvl="1" rtl="0">
              <a:spcBef>
                <a:spcPts val="160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786" name="Google Shape;786;p19"/>
          <p:cNvSpPr txBox="1">
            <a:spLocks noGrp="1"/>
          </p:cNvSpPr>
          <p:nvPr>
            <p:ph type="subTitle" idx="8"/>
          </p:nvPr>
        </p:nvSpPr>
        <p:spPr>
          <a:xfrm>
            <a:off x="3547787" y="2209138"/>
            <a:ext cx="2048400" cy="49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Josefin Sans"/>
              <a:buNone/>
              <a:defRPr/>
            </a:lvl1pPr>
            <a:lvl2pPr lvl="1" rtl="0">
              <a:spcBef>
                <a:spcPts val="160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787" name="Google Shape;787;p19"/>
          <p:cNvSpPr txBox="1">
            <a:spLocks noGrp="1"/>
          </p:cNvSpPr>
          <p:nvPr>
            <p:ph type="subTitle" idx="9"/>
          </p:nvPr>
        </p:nvSpPr>
        <p:spPr>
          <a:xfrm>
            <a:off x="5748275" y="2209138"/>
            <a:ext cx="2048400" cy="49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Josefin Sans"/>
              <a:buNone/>
              <a:defRPr/>
            </a:lvl1pPr>
            <a:lvl2pPr lvl="1" rtl="0">
              <a:spcBef>
                <a:spcPts val="160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788" name="Google Shape;788;p19"/>
          <p:cNvSpPr txBox="1">
            <a:spLocks noGrp="1"/>
          </p:cNvSpPr>
          <p:nvPr>
            <p:ph type="subTitle" idx="13"/>
          </p:nvPr>
        </p:nvSpPr>
        <p:spPr>
          <a:xfrm>
            <a:off x="1347300" y="3340112"/>
            <a:ext cx="2048400" cy="49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Josefin Sans"/>
              <a:buNone/>
              <a:defRPr/>
            </a:lvl1pPr>
            <a:lvl2pPr lvl="1" rtl="0">
              <a:spcBef>
                <a:spcPts val="160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789" name="Google Shape;789;p19"/>
          <p:cNvSpPr txBox="1">
            <a:spLocks noGrp="1"/>
          </p:cNvSpPr>
          <p:nvPr>
            <p:ph type="subTitle" idx="14"/>
          </p:nvPr>
        </p:nvSpPr>
        <p:spPr>
          <a:xfrm>
            <a:off x="3547787" y="3340112"/>
            <a:ext cx="2048400" cy="49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Josefin Sans"/>
              <a:buNone/>
              <a:defRPr/>
            </a:lvl1pPr>
            <a:lvl2pPr lvl="1" rtl="0">
              <a:spcBef>
                <a:spcPts val="160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790" name="Google Shape;790;p19"/>
          <p:cNvSpPr txBox="1">
            <a:spLocks noGrp="1"/>
          </p:cNvSpPr>
          <p:nvPr>
            <p:ph type="subTitle" idx="15"/>
          </p:nvPr>
        </p:nvSpPr>
        <p:spPr>
          <a:xfrm>
            <a:off x="5748274" y="3340112"/>
            <a:ext cx="2048400" cy="49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Josefin Sans"/>
              <a:buNone/>
              <a:defRPr/>
            </a:lvl1pPr>
            <a:lvl2pPr lvl="1" rtl="0">
              <a:spcBef>
                <a:spcPts val="160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CUSTOM_16">
    <p:spTree>
      <p:nvGrpSpPr>
        <p:cNvPr id="1" name="Shape 791"/>
        <p:cNvGrpSpPr/>
        <p:nvPr/>
      </p:nvGrpSpPr>
      <p:grpSpPr>
        <a:xfrm>
          <a:off x="0" y="0"/>
          <a:ext cx="0" cy="0"/>
          <a:chOff x="0" y="0"/>
          <a:chExt cx="0" cy="0"/>
        </a:xfrm>
      </p:grpSpPr>
      <p:grpSp>
        <p:nvGrpSpPr>
          <p:cNvPr id="792" name="Google Shape;792;p20"/>
          <p:cNvGrpSpPr/>
          <p:nvPr/>
        </p:nvGrpSpPr>
        <p:grpSpPr>
          <a:xfrm>
            <a:off x="-481950" y="-257250"/>
            <a:ext cx="10107900" cy="5658000"/>
            <a:chOff x="-298500" y="6796775"/>
            <a:chExt cx="10107900" cy="5658000"/>
          </a:xfrm>
        </p:grpSpPr>
        <p:grpSp>
          <p:nvGrpSpPr>
            <p:cNvPr id="793" name="Google Shape;793;p20"/>
            <p:cNvGrpSpPr/>
            <p:nvPr/>
          </p:nvGrpSpPr>
          <p:grpSpPr>
            <a:xfrm>
              <a:off x="-95250" y="6796775"/>
              <a:ext cx="9621724" cy="5658000"/>
              <a:chOff x="-95250" y="6796775"/>
              <a:chExt cx="9621724" cy="5658000"/>
            </a:xfrm>
          </p:grpSpPr>
          <p:cxnSp>
            <p:nvCxnSpPr>
              <p:cNvPr id="794" name="Google Shape;794;p20"/>
              <p:cNvCxnSpPr/>
              <p:nvPr/>
            </p:nvCxnSpPr>
            <p:spPr>
              <a:xfrm>
                <a:off x="792285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95" name="Google Shape;795;p20"/>
              <p:cNvCxnSpPr/>
              <p:nvPr/>
            </p:nvCxnSpPr>
            <p:spPr>
              <a:xfrm>
                <a:off x="832375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96" name="Google Shape;796;p20"/>
              <p:cNvCxnSpPr/>
              <p:nvPr/>
            </p:nvCxnSpPr>
            <p:spPr>
              <a:xfrm>
                <a:off x="872466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97" name="Google Shape;797;p20"/>
              <p:cNvCxnSpPr/>
              <p:nvPr/>
            </p:nvCxnSpPr>
            <p:spPr>
              <a:xfrm>
                <a:off x="912556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98" name="Google Shape;798;p20"/>
              <p:cNvCxnSpPr/>
              <p:nvPr/>
            </p:nvCxnSpPr>
            <p:spPr>
              <a:xfrm>
                <a:off x="952647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99" name="Google Shape;799;p20"/>
              <p:cNvCxnSpPr/>
              <p:nvPr/>
            </p:nvCxnSpPr>
            <p:spPr>
              <a:xfrm>
                <a:off x="391380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00" name="Google Shape;800;p20"/>
              <p:cNvCxnSpPr/>
              <p:nvPr/>
            </p:nvCxnSpPr>
            <p:spPr>
              <a:xfrm>
                <a:off x="431470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01" name="Google Shape;801;p20"/>
              <p:cNvCxnSpPr/>
              <p:nvPr/>
            </p:nvCxnSpPr>
            <p:spPr>
              <a:xfrm>
                <a:off x="471561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02" name="Google Shape;802;p20"/>
              <p:cNvCxnSpPr/>
              <p:nvPr/>
            </p:nvCxnSpPr>
            <p:spPr>
              <a:xfrm>
                <a:off x="511651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03" name="Google Shape;803;p20"/>
              <p:cNvCxnSpPr/>
              <p:nvPr/>
            </p:nvCxnSpPr>
            <p:spPr>
              <a:xfrm>
                <a:off x="551742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04" name="Google Shape;804;p20"/>
              <p:cNvCxnSpPr/>
              <p:nvPr/>
            </p:nvCxnSpPr>
            <p:spPr>
              <a:xfrm>
                <a:off x="591832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05" name="Google Shape;805;p20"/>
              <p:cNvCxnSpPr/>
              <p:nvPr/>
            </p:nvCxnSpPr>
            <p:spPr>
              <a:xfrm>
                <a:off x="631923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06" name="Google Shape;806;p20"/>
              <p:cNvCxnSpPr/>
              <p:nvPr/>
            </p:nvCxnSpPr>
            <p:spPr>
              <a:xfrm>
                <a:off x="672013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07" name="Google Shape;807;p20"/>
              <p:cNvCxnSpPr/>
              <p:nvPr/>
            </p:nvCxnSpPr>
            <p:spPr>
              <a:xfrm>
                <a:off x="712104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08" name="Google Shape;808;p20"/>
              <p:cNvCxnSpPr/>
              <p:nvPr/>
            </p:nvCxnSpPr>
            <p:spPr>
              <a:xfrm>
                <a:off x="752194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09" name="Google Shape;809;p20"/>
              <p:cNvCxnSpPr/>
              <p:nvPr/>
            </p:nvCxnSpPr>
            <p:spPr>
              <a:xfrm>
                <a:off x="-9525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10" name="Google Shape;810;p20"/>
              <p:cNvCxnSpPr/>
              <p:nvPr/>
            </p:nvCxnSpPr>
            <p:spPr>
              <a:xfrm>
                <a:off x="305655"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11" name="Google Shape;811;p20"/>
              <p:cNvCxnSpPr/>
              <p:nvPr/>
            </p:nvCxnSpPr>
            <p:spPr>
              <a:xfrm>
                <a:off x="70656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12" name="Google Shape;812;p20"/>
              <p:cNvCxnSpPr/>
              <p:nvPr/>
            </p:nvCxnSpPr>
            <p:spPr>
              <a:xfrm>
                <a:off x="110746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13" name="Google Shape;813;p20"/>
              <p:cNvCxnSpPr/>
              <p:nvPr/>
            </p:nvCxnSpPr>
            <p:spPr>
              <a:xfrm>
                <a:off x="150837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14" name="Google Shape;814;p20"/>
              <p:cNvCxnSpPr/>
              <p:nvPr/>
            </p:nvCxnSpPr>
            <p:spPr>
              <a:xfrm>
                <a:off x="190927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15" name="Google Shape;815;p20"/>
              <p:cNvCxnSpPr/>
              <p:nvPr/>
            </p:nvCxnSpPr>
            <p:spPr>
              <a:xfrm>
                <a:off x="231018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16" name="Google Shape;816;p20"/>
              <p:cNvCxnSpPr/>
              <p:nvPr/>
            </p:nvCxnSpPr>
            <p:spPr>
              <a:xfrm>
                <a:off x="271108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17" name="Google Shape;817;p20"/>
              <p:cNvCxnSpPr/>
              <p:nvPr/>
            </p:nvCxnSpPr>
            <p:spPr>
              <a:xfrm>
                <a:off x="311199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18" name="Google Shape;818;p20"/>
              <p:cNvCxnSpPr/>
              <p:nvPr/>
            </p:nvCxnSpPr>
            <p:spPr>
              <a:xfrm>
                <a:off x="3512897" y="6796775"/>
                <a:ext cx="0" cy="5658000"/>
              </a:xfrm>
              <a:prstGeom prst="straightConnector1">
                <a:avLst/>
              </a:prstGeom>
              <a:noFill/>
              <a:ln w="9525" cap="flat" cmpd="sng">
                <a:solidFill>
                  <a:schemeClr val="accent1"/>
                </a:solidFill>
                <a:prstDash val="solid"/>
                <a:round/>
                <a:headEnd type="none" w="med" len="med"/>
                <a:tailEnd type="none" w="med" len="med"/>
              </a:ln>
            </p:spPr>
          </p:cxnSp>
        </p:grpSp>
        <p:grpSp>
          <p:nvGrpSpPr>
            <p:cNvPr id="819" name="Google Shape;819;p20"/>
            <p:cNvGrpSpPr/>
            <p:nvPr/>
          </p:nvGrpSpPr>
          <p:grpSpPr>
            <a:xfrm>
              <a:off x="-298500" y="7045279"/>
              <a:ext cx="10107900" cy="5211754"/>
              <a:chOff x="-298500" y="7045279"/>
              <a:chExt cx="10107900" cy="5211754"/>
            </a:xfrm>
          </p:grpSpPr>
          <p:cxnSp>
            <p:nvCxnSpPr>
              <p:cNvPr id="820" name="Google Shape;820;p20"/>
              <p:cNvCxnSpPr/>
              <p:nvPr/>
            </p:nvCxnSpPr>
            <p:spPr>
              <a:xfrm>
                <a:off x="4755450" y="5599467"/>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21" name="Google Shape;821;p20"/>
              <p:cNvCxnSpPr/>
              <p:nvPr/>
            </p:nvCxnSpPr>
            <p:spPr>
              <a:xfrm>
                <a:off x="4755450" y="6000371"/>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22" name="Google Shape;822;p20"/>
              <p:cNvCxnSpPr/>
              <p:nvPr/>
            </p:nvCxnSpPr>
            <p:spPr>
              <a:xfrm>
                <a:off x="4755450" y="6401275"/>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23" name="Google Shape;823;p20"/>
              <p:cNvCxnSpPr/>
              <p:nvPr/>
            </p:nvCxnSpPr>
            <p:spPr>
              <a:xfrm>
                <a:off x="4755450" y="680217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24" name="Google Shape;824;p20"/>
              <p:cNvCxnSpPr/>
              <p:nvPr/>
            </p:nvCxnSpPr>
            <p:spPr>
              <a:xfrm>
                <a:off x="4755450" y="720308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25" name="Google Shape;825;p20"/>
              <p:cNvCxnSpPr/>
              <p:nvPr/>
            </p:nvCxnSpPr>
            <p:spPr>
              <a:xfrm>
                <a:off x="4755450" y="199132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26" name="Google Shape;826;p20"/>
              <p:cNvCxnSpPr/>
              <p:nvPr/>
            </p:nvCxnSpPr>
            <p:spPr>
              <a:xfrm>
                <a:off x="4755450" y="239223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27" name="Google Shape;827;p20"/>
              <p:cNvCxnSpPr/>
              <p:nvPr/>
            </p:nvCxnSpPr>
            <p:spPr>
              <a:xfrm>
                <a:off x="4755450" y="279313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28" name="Google Shape;828;p20"/>
              <p:cNvCxnSpPr/>
              <p:nvPr/>
            </p:nvCxnSpPr>
            <p:spPr>
              <a:xfrm>
                <a:off x="4755450" y="3194042"/>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29" name="Google Shape;829;p20"/>
              <p:cNvCxnSpPr/>
              <p:nvPr/>
            </p:nvCxnSpPr>
            <p:spPr>
              <a:xfrm>
                <a:off x="4755450" y="3594946"/>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30" name="Google Shape;830;p20"/>
              <p:cNvCxnSpPr/>
              <p:nvPr/>
            </p:nvCxnSpPr>
            <p:spPr>
              <a:xfrm>
                <a:off x="4755450" y="3995850"/>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31" name="Google Shape;831;p20"/>
              <p:cNvCxnSpPr/>
              <p:nvPr/>
            </p:nvCxnSpPr>
            <p:spPr>
              <a:xfrm>
                <a:off x="4755450" y="4396754"/>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32" name="Google Shape;832;p20"/>
              <p:cNvCxnSpPr/>
              <p:nvPr/>
            </p:nvCxnSpPr>
            <p:spPr>
              <a:xfrm>
                <a:off x="4755450" y="479765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33" name="Google Shape;833;p20"/>
              <p:cNvCxnSpPr/>
              <p:nvPr/>
            </p:nvCxnSpPr>
            <p:spPr>
              <a:xfrm>
                <a:off x="4755450" y="5198563"/>
                <a:ext cx="0" cy="10107900"/>
              </a:xfrm>
              <a:prstGeom prst="straightConnector1">
                <a:avLst/>
              </a:prstGeom>
              <a:noFill/>
              <a:ln w="9525" cap="flat" cmpd="sng">
                <a:solidFill>
                  <a:schemeClr val="accent1"/>
                </a:solidFill>
                <a:prstDash val="solid"/>
                <a:round/>
                <a:headEnd type="none" w="med" len="med"/>
                <a:tailEnd type="none" w="med" len="med"/>
              </a:ln>
            </p:spPr>
          </p:cxnSp>
        </p:grpSp>
      </p:grpSp>
      <p:sp>
        <p:nvSpPr>
          <p:cNvPr id="834" name="Google Shape;834;p20"/>
          <p:cNvSpPr/>
          <p:nvPr/>
        </p:nvSpPr>
        <p:spPr>
          <a:xfrm>
            <a:off x="7602745" y="4144170"/>
            <a:ext cx="1865273" cy="1318404"/>
          </a:xfrm>
          <a:custGeom>
            <a:avLst/>
            <a:gdLst/>
            <a:ahLst/>
            <a:cxnLst/>
            <a:rect l="l" t="t" r="r" b="b"/>
            <a:pathLst>
              <a:path w="131311" h="92829" extrusionOk="0">
                <a:moveTo>
                  <a:pt x="131310" y="670"/>
                </a:moveTo>
                <a:cubicBezTo>
                  <a:pt x="124684" y="1"/>
                  <a:pt x="119912" y="1217"/>
                  <a:pt x="115353" y="3770"/>
                </a:cubicBezTo>
                <a:cubicBezTo>
                  <a:pt x="112222" y="5502"/>
                  <a:pt x="109851" y="8420"/>
                  <a:pt x="106811" y="10366"/>
                </a:cubicBezTo>
                <a:cubicBezTo>
                  <a:pt x="98909" y="15411"/>
                  <a:pt x="88604" y="12737"/>
                  <a:pt x="79273" y="13527"/>
                </a:cubicBezTo>
                <a:cubicBezTo>
                  <a:pt x="68331" y="14469"/>
                  <a:pt x="57996" y="20852"/>
                  <a:pt x="52221" y="30214"/>
                </a:cubicBezTo>
                <a:cubicBezTo>
                  <a:pt x="47357" y="38117"/>
                  <a:pt x="45564" y="47843"/>
                  <a:pt x="39455" y="54774"/>
                </a:cubicBezTo>
                <a:cubicBezTo>
                  <a:pt x="35382" y="59394"/>
                  <a:pt x="29850" y="62312"/>
                  <a:pt x="24378" y="65047"/>
                </a:cubicBezTo>
                <a:cubicBezTo>
                  <a:pt x="18907" y="67813"/>
                  <a:pt x="12554" y="71400"/>
                  <a:pt x="8299" y="75838"/>
                </a:cubicBezTo>
                <a:cubicBezTo>
                  <a:pt x="4074" y="80276"/>
                  <a:pt x="882" y="85929"/>
                  <a:pt x="1" y="92829"/>
                </a:cubicBezTo>
                <a:lnTo>
                  <a:pt x="124867" y="92829"/>
                </a:lnTo>
                <a:cubicBezTo>
                  <a:pt x="128423" y="92829"/>
                  <a:pt x="131310" y="89911"/>
                  <a:pt x="131310" y="86355"/>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0"/>
          <p:cNvSpPr txBox="1">
            <a:spLocks noGrp="1"/>
          </p:cNvSpPr>
          <p:nvPr>
            <p:ph type="subTitle" idx="1"/>
          </p:nvPr>
        </p:nvSpPr>
        <p:spPr>
          <a:xfrm>
            <a:off x="921763" y="2168129"/>
            <a:ext cx="2064900" cy="3423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Josefin Sans"/>
              <a:buNone/>
              <a:defRPr sz="2000" b="1"/>
            </a:lvl1pPr>
            <a:lvl2pPr lvl="1" rtl="0">
              <a:spcBef>
                <a:spcPts val="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836" name="Google Shape;836;p20"/>
          <p:cNvSpPr txBox="1">
            <a:spLocks noGrp="1"/>
          </p:cNvSpPr>
          <p:nvPr>
            <p:ph type="subTitle" idx="2"/>
          </p:nvPr>
        </p:nvSpPr>
        <p:spPr>
          <a:xfrm>
            <a:off x="4784442" y="2168129"/>
            <a:ext cx="2064900" cy="3423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Josefin Sans"/>
              <a:buNone/>
              <a:defRPr sz="2000" b="1"/>
            </a:lvl1pPr>
            <a:lvl2pPr lvl="1" rtl="0">
              <a:spcBef>
                <a:spcPts val="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837" name="Google Shape;837;p20"/>
          <p:cNvSpPr txBox="1">
            <a:spLocks noGrp="1"/>
          </p:cNvSpPr>
          <p:nvPr>
            <p:ph type="subTitle" idx="3"/>
          </p:nvPr>
        </p:nvSpPr>
        <p:spPr>
          <a:xfrm>
            <a:off x="921763" y="3870480"/>
            <a:ext cx="2064900" cy="3423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Josefin Sans"/>
              <a:buNone/>
              <a:defRPr sz="2000" b="1"/>
            </a:lvl1pPr>
            <a:lvl2pPr lvl="1" rtl="0">
              <a:spcBef>
                <a:spcPts val="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838" name="Google Shape;838;p20"/>
          <p:cNvSpPr txBox="1">
            <a:spLocks noGrp="1"/>
          </p:cNvSpPr>
          <p:nvPr>
            <p:ph type="subTitle" idx="4"/>
          </p:nvPr>
        </p:nvSpPr>
        <p:spPr>
          <a:xfrm>
            <a:off x="4784442" y="3861105"/>
            <a:ext cx="2064900" cy="3423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Josefin Sans"/>
              <a:buNone/>
              <a:defRPr sz="2000" b="1"/>
            </a:lvl1pPr>
            <a:lvl2pPr lvl="1" rtl="0">
              <a:spcBef>
                <a:spcPts val="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839" name="Google Shape;839;p20"/>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a:endParaRPr/>
          </a:p>
        </p:txBody>
      </p:sp>
      <p:sp>
        <p:nvSpPr>
          <p:cNvPr id="840" name="Google Shape;840;p20"/>
          <p:cNvSpPr txBox="1">
            <a:spLocks noGrp="1"/>
          </p:cNvSpPr>
          <p:nvPr>
            <p:ph type="subTitle" idx="5"/>
          </p:nvPr>
        </p:nvSpPr>
        <p:spPr>
          <a:xfrm>
            <a:off x="921763" y="1512029"/>
            <a:ext cx="2064900" cy="656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Josefin Sans"/>
              <a:buNone/>
              <a:defRPr/>
            </a:lvl1pPr>
            <a:lvl2pPr lvl="1" rtl="0">
              <a:spcBef>
                <a:spcPts val="160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841" name="Google Shape;841;p20"/>
          <p:cNvSpPr txBox="1">
            <a:spLocks noGrp="1"/>
          </p:cNvSpPr>
          <p:nvPr>
            <p:ph type="subTitle" idx="6"/>
          </p:nvPr>
        </p:nvSpPr>
        <p:spPr>
          <a:xfrm>
            <a:off x="4784442" y="1512024"/>
            <a:ext cx="2064900" cy="656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Josefin Sans"/>
              <a:buNone/>
              <a:defRPr/>
            </a:lvl1pPr>
            <a:lvl2pPr lvl="1" rtl="0">
              <a:spcBef>
                <a:spcPts val="160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842" name="Google Shape;842;p20"/>
          <p:cNvSpPr txBox="1">
            <a:spLocks noGrp="1"/>
          </p:cNvSpPr>
          <p:nvPr>
            <p:ph type="subTitle" idx="7"/>
          </p:nvPr>
        </p:nvSpPr>
        <p:spPr>
          <a:xfrm>
            <a:off x="921763" y="3205014"/>
            <a:ext cx="2064900" cy="656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Josefin Sans"/>
              <a:buNone/>
              <a:defRPr/>
            </a:lvl1pPr>
            <a:lvl2pPr lvl="1" rtl="0">
              <a:spcBef>
                <a:spcPts val="160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843" name="Google Shape;843;p20"/>
          <p:cNvSpPr txBox="1">
            <a:spLocks noGrp="1"/>
          </p:cNvSpPr>
          <p:nvPr>
            <p:ph type="subTitle" idx="8"/>
          </p:nvPr>
        </p:nvSpPr>
        <p:spPr>
          <a:xfrm>
            <a:off x="4784442" y="3205014"/>
            <a:ext cx="2064900" cy="656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Josefin Sans"/>
              <a:buNone/>
              <a:defRPr/>
            </a:lvl1pPr>
            <a:lvl2pPr lvl="1" rtl="0">
              <a:spcBef>
                <a:spcPts val="160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18">
    <p:spTree>
      <p:nvGrpSpPr>
        <p:cNvPr id="1" name="Shape 844"/>
        <p:cNvGrpSpPr/>
        <p:nvPr/>
      </p:nvGrpSpPr>
      <p:grpSpPr>
        <a:xfrm>
          <a:off x="0" y="0"/>
          <a:ext cx="0" cy="0"/>
          <a:chOff x="0" y="0"/>
          <a:chExt cx="0" cy="0"/>
        </a:xfrm>
      </p:grpSpPr>
      <p:grpSp>
        <p:nvGrpSpPr>
          <p:cNvPr id="845" name="Google Shape;845;p21"/>
          <p:cNvGrpSpPr/>
          <p:nvPr/>
        </p:nvGrpSpPr>
        <p:grpSpPr>
          <a:xfrm>
            <a:off x="-481950" y="-257250"/>
            <a:ext cx="10107900" cy="5658000"/>
            <a:chOff x="-298500" y="6796775"/>
            <a:chExt cx="10107900" cy="5658000"/>
          </a:xfrm>
        </p:grpSpPr>
        <p:grpSp>
          <p:nvGrpSpPr>
            <p:cNvPr id="846" name="Google Shape;846;p21"/>
            <p:cNvGrpSpPr/>
            <p:nvPr/>
          </p:nvGrpSpPr>
          <p:grpSpPr>
            <a:xfrm>
              <a:off x="-95250" y="6796775"/>
              <a:ext cx="9621724" cy="5658000"/>
              <a:chOff x="-95250" y="6796775"/>
              <a:chExt cx="9621724" cy="5658000"/>
            </a:xfrm>
          </p:grpSpPr>
          <p:cxnSp>
            <p:nvCxnSpPr>
              <p:cNvPr id="847" name="Google Shape;847;p21"/>
              <p:cNvCxnSpPr/>
              <p:nvPr/>
            </p:nvCxnSpPr>
            <p:spPr>
              <a:xfrm>
                <a:off x="792285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48" name="Google Shape;848;p21"/>
              <p:cNvCxnSpPr/>
              <p:nvPr/>
            </p:nvCxnSpPr>
            <p:spPr>
              <a:xfrm>
                <a:off x="832375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49" name="Google Shape;849;p21"/>
              <p:cNvCxnSpPr/>
              <p:nvPr/>
            </p:nvCxnSpPr>
            <p:spPr>
              <a:xfrm>
                <a:off x="872466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50" name="Google Shape;850;p21"/>
              <p:cNvCxnSpPr/>
              <p:nvPr/>
            </p:nvCxnSpPr>
            <p:spPr>
              <a:xfrm>
                <a:off x="912556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51" name="Google Shape;851;p21"/>
              <p:cNvCxnSpPr/>
              <p:nvPr/>
            </p:nvCxnSpPr>
            <p:spPr>
              <a:xfrm>
                <a:off x="952647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52" name="Google Shape;852;p21"/>
              <p:cNvCxnSpPr/>
              <p:nvPr/>
            </p:nvCxnSpPr>
            <p:spPr>
              <a:xfrm>
                <a:off x="391380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53" name="Google Shape;853;p21"/>
              <p:cNvCxnSpPr/>
              <p:nvPr/>
            </p:nvCxnSpPr>
            <p:spPr>
              <a:xfrm>
                <a:off x="431470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54" name="Google Shape;854;p21"/>
              <p:cNvCxnSpPr/>
              <p:nvPr/>
            </p:nvCxnSpPr>
            <p:spPr>
              <a:xfrm>
                <a:off x="471561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55" name="Google Shape;855;p21"/>
              <p:cNvCxnSpPr/>
              <p:nvPr/>
            </p:nvCxnSpPr>
            <p:spPr>
              <a:xfrm>
                <a:off x="511651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56" name="Google Shape;856;p21"/>
              <p:cNvCxnSpPr/>
              <p:nvPr/>
            </p:nvCxnSpPr>
            <p:spPr>
              <a:xfrm>
                <a:off x="551742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57" name="Google Shape;857;p21"/>
              <p:cNvCxnSpPr/>
              <p:nvPr/>
            </p:nvCxnSpPr>
            <p:spPr>
              <a:xfrm>
                <a:off x="591832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58" name="Google Shape;858;p21"/>
              <p:cNvCxnSpPr/>
              <p:nvPr/>
            </p:nvCxnSpPr>
            <p:spPr>
              <a:xfrm>
                <a:off x="631923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59" name="Google Shape;859;p21"/>
              <p:cNvCxnSpPr/>
              <p:nvPr/>
            </p:nvCxnSpPr>
            <p:spPr>
              <a:xfrm>
                <a:off x="672013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60" name="Google Shape;860;p21"/>
              <p:cNvCxnSpPr/>
              <p:nvPr/>
            </p:nvCxnSpPr>
            <p:spPr>
              <a:xfrm>
                <a:off x="712104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61" name="Google Shape;861;p21"/>
              <p:cNvCxnSpPr/>
              <p:nvPr/>
            </p:nvCxnSpPr>
            <p:spPr>
              <a:xfrm>
                <a:off x="752194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62" name="Google Shape;862;p21"/>
              <p:cNvCxnSpPr/>
              <p:nvPr/>
            </p:nvCxnSpPr>
            <p:spPr>
              <a:xfrm>
                <a:off x="-9525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63" name="Google Shape;863;p21"/>
              <p:cNvCxnSpPr/>
              <p:nvPr/>
            </p:nvCxnSpPr>
            <p:spPr>
              <a:xfrm>
                <a:off x="305655"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64" name="Google Shape;864;p21"/>
              <p:cNvCxnSpPr/>
              <p:nvPr/>
            </p:nvCxnSpPr>
            <p:spPr>
              <a:xfrm>
                <a:off x="70656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65" name="Google Shape;865;p21"/>
              <p:cNvCxnSpPr/>
              <p:nvPr/>
            </p:nvCxnSpPr>
            <p:spPr>
              <a:xfrm>
                <a:off x="110746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66" name="Google Shape;866;p21"/>
              <p:cNvCxnSpPr/>
              <p:nvPr/>
            </p:nvCxnSpPr>
            <p:spPr>
              <a:xfrm>
                <a:off x="150837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67" name="Google Shape;867;p21"/>
              <p:cNvCxnSpPr/>
              <p:nvPr/>
            </p:nvCxnSpPr>
            <p:spPr>
              <a:xfrm>
                <a:off x="190927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68" name="Google Shape;868;p21"/>
              <p:cNvCxnSpPr/>
              <p:nvPr/>
            </p:nvCxnSpPr>
            <p:spPr>
              <a:xfrm>
                <a:off x="231018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69" name="Google Shape;869;p21"/>
              <p:cNvCxnSpPr/>
              <p:nvPr/>
            </p:nvCxnSpPr>
            <p:spPr>
              <a:xfrm>
                <a:off x="271108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70" name="Google Shape;870;p21"/>
              <p:cNvCxnSpPr/>
              <p:nvPr/>
            </p:nvCxnSpPr>
            <p:spPr>
              <a:xfrm>
                <a:off x="311199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71" name="Google Shape;871;p21"/>
              <p:cNvCxnSpPr/>
              <p:nvPr/>
            </p:nvCxnSpPr>
            <p:spPr>
              <a:xfrm>
                <a:off x="3512897" y="6796775"/>
                <a:ext cx="0" cy="5658000"/>
              </a:xfrm>
              <a:prstGeom prst="straightConnector1">
                <a:avLst/>
              </a:prstGeom>
              <a:noFill/>
              <a:ln w="9525" cap="flat" cmpd="sng">
                <a:solidFill>
                  <a:schemeClr val="accent1"/>
                </a:solidFill>
                <a:prstDash val="solid"/>
                <a:round/>
                <a:headEnd type="none" w="med" len="med"/>
                <a:tailEnd type="none" w="med" len="med"/>
              </a:ln>
            </p:spPr>
          </p:cxnSp>
        </p:grpSp>
        <p:grpSp>
          <p:nvGrpSpPr>
            <p:cNvPr id="872" name="Google Shape;872;p21"/>
            <p:cNvGrpSpPr/>
            <p:nvPr/>
          </p:nvGrpSpPr>
          <p:grpSpPr>
            <a:xfrm>
              <a:off x="-298500" y="7045279"/>
              <a:ext cx="10107900" cy="5211754"/>
              <a:chOff x="-298500" y="7045279"/>
              <a:chExt cx="10107900" cy="5211754"/>
            </a:xfrm>
          </p:grpSpPr>
          <p:cxnSp>
            <p:nvCxnSpPr>
              <p:cNvPr id="873" name="Google Shape;873;p21"/>
              <p:cNvCxnSpPr/>
              <p:nvPr/>
            </p:nvCxnSpPr>
            <p:spPr>
              <a:xfrm>
                <a:off x="4755450" y="5599467"/>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74" name="Google Shape;874;p21"/>
              <p:cNvCxnSpPr/>
              <p:nvPr/>
            </p:nvCxnSpPr>
            <p:spPr>
              <a:xfrm>
                <a:off x="4755450" y="6000371"/>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75" name="Google Shape;875;p21"/>
              <p:cNvCxnSpPr/>
              <p:nvPr/>
            </p:nvCxnSpPr>
            <p:spPr>
              <a:xfrm>
                <a:off x="4755450" y="6401275"/>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76" name="Google Shape;876;p21"/>
              <p:cNvCxnSpPr/>
              <p:nvPr/>
            </p:nvCxnSpPr>
            <p:spPr>
              <a:xfrm>
                <a:off x="4755450" y="680217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77" name="Google Shape;877;p21"/>
              <p:cNvCxnSpPr/>
              <p:nvPr/>
            </p:nvCxnSpPr>
            <p:spPr>
              <a:xfrm>
                <a:off x="4755450" y="720308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78" name="Google Shape;878;p21"/>
              <p:cNvCxnSpPr/>
              <p:nvPr/>
            </p:nvCxnSpPr>
            <p:spPr>
              <a:xfrm>
                <a:off x="4755450" y="199132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79" name="Google Shape;879;p21"/>
              <p:cNvCxnSpPr/>
              <p:nvPr/>
            </p:nvCxnSpPr>
            <p:spPr>
              <a:xfrm>
                <a:off x="4755450" y="239223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80" name="Google Shape;880;p21"/>
              <p:cNvCxnSpPr/>
              <p:nvPr/>
            </p:nvCxnSpPr>
            <p:spPr>
              <a:xfrm>
                <a:off x="4755450" y="279313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81" name="Google Shape;881;p21"/>
              <p:cNvCxnSpPr/>
              <p:nvPr/>
            </p:nvCxnSpPr>
            <p:spPr>
              <a:xfrm>
                <a:off x="4755450" y="3194042"/>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82" name="Google Shape;882;p21"/>
              <p:cNvCxnSpPr/>
              <p:nvPr/>
            </p:nvCxnSpPr>
            <p:spPr>
              <a:xfrm>
                <a:off x="4755450" y="3594946"/>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83" name="Google Shape;883;p21"/>
              <p:cNvCxnSpPr/>
              <p:nvPr/>
            </p:nvCxnSpPr>
            <p:spPr>
              <a:xfrm>
                <a:off x="4755450" y="3995850"/>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84" name="Google Shape;884;p21"/>
              <p:cNvCxnSpPr/>
              <p:nvPr/>
            </p:nvCxnSpPr>
            <p:spPr>
              <a:xfrm>
                <a:off x="4755450" y="4396754"/>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85" name="Google Shape;885;p21"/>
              <p:cNvCxnSpPr/>
              <p:nvPr/>
            </p:nvCxnSpPr>
            <p:spPr>
              <a:xfrm>
                <a:off x="4755450" y="479765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86" name="Google Shape;886;p21"/>
              <p:cNvCxnSpPr/>
              <p:nvPr/>
            </p:nvCxnSpPr>
            <p:spPr>
              <a:xfrm>
                <a:off x="4755450" y="5198563"/>
                <a:ext cx="0" cy="10107900"/>
              </a:xfrm>
              <a:prstGeom prst="straightConnector1">
                <a:avLst/>
              </a:prstGeom>
              <a:noFill/>
              <a:ln w="9525" cap="flat" cmpd="sng">
                <a:solidFill>
                  <a:schemeClr val="accent1"/>
                </a:solidFill>
                <a:prstDash val="solid"/>
                <a:round/>
                <a:headEnd type="none" w="med" len="med"/>
                <a:tailEnd type="none" w="med" len="med"/>
              </a:ln>
            </p:spPr>
          </p:cxnSp>
        </p:grpSp>
      </p:grpSp>
      <p:sp>
        <p:nvSpPr>
          <p:cNvPr id="887" name="Google Shape;887;p21"/>
          <p:cNvSpPr/>
          <p:nvPr/>
        </p:nvSpPr>
        <p:spPr>
          <a:xfrm rot="10800000" flipH="1">
            <a:off x="-95250" y="3809550"/>
            <a:ext cx="1746180" cy="1422861"/>
          </a:xfrm>
          <a:custGeom>
            <a:avLst/>
            <a:gdLst/>
            <a:ahLst/>
            <a:cxnLst/>
            <a:rect l="l" t="t" r="r" b="b"/>
            <a:pathLst>
              <a:path w="42191" h="34379" extrusionOk="0">
                <a:moveTo>
                  <a:pt x="42190" y="1"/>
                </a:moveTo>
                <a:cubicBezTo>
                  <a:pt x="41673" y="5351"/>
                  <a:pt x="37084" y="10183"/>
                  <a:pt x="32251" y="12554"/>
                </a:cubicBezTo>
                <a:cubicBezTo>
                  <a:pt x="27418" y="14956"/>
                  <a:pt x="22068" y="16050"/>
                  <a:pt x="17174" y="18299"/>
                </a:cubicBezTo>
                <a:cubicBezTo>
                  <a:pt x="9758" y="21643"/>
                  <a:pt x="3740" y="27205"/>
                  <a:pt x="1" y="34378"/>
                </a:cubicBezTo>
                <a:lnTo>
                  <a:pt x="1" y="6445"/>
                </a:lnTo>
                <a:cubicBezTo>
                  <a:pt x="1" y="2888"/>
                  <a:pt x="2888" y="1"/>
                  <a:pt x="6445" y="1"/>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1"/>
          <p:cNvSpPr/>
          <p:nvPr/>
        </p:nvSpPr>
        <p:spPr>
          <a:xfrm rot="627001">
            <a:off x="7904813" y="-547504"/>
            <a:ext cx="2111177" cy="2833658"/>
          </a:xfrm>
          <a:custGeom>
            <a:avLst/>
            <a:gdLst/>
            <a:ahLst/>
            <a:cxnLst/>
            <a:rect l="l" t="t" r="r" b="b"/>
            <a:pathLst>
              <a:path w="75230" h="100975" extrusionOk="0">
                <a:moveTo>
                  <a:pt x="70914" y="86506"/>
                </a:moveTo>
                <a:cubicBezTo>
                  <a:pt x="69363" y="92160"/>
                  <a:pt x="64166" y="100427"/>
                  <a:pt x="57600" y="100671"/>
                </a:cubicBezTo>
                <a:cubicBezTo>
                  <a:pt x="48421" y="100975"/>
                  <a:pt x="40731" y="92069"/>
                  <a:pt x="38451" y="83953"/>
                </a:cubicBezTo>
                <a:cubicBezTo>
                  <a:pt x="36718" y="77874"/>
                  <a:pt x="37174" y="70761"/>
                  <a:pt x="33010" y="65959"/>
                </a:cubicBezTo>
                <a:cubicBezTo>
                  <a:pt x="26840" y="58937"/>
                  <a:pt x="14894" y="61521"/>
                  <a:pt x="7204" y="56171"/>
                </a:cubicBezTo>
                <a:cubicBezTo>
                  <a:pt x="2311" y="52706"/>
                  <a:pt x="0" y="45959"/>
                  <a:pt x="1824" y="40214"/>
                </a:cubicBezTo>
                <a:cubicBezTo>
                  <a:pt x="3101" y="36171"/>
                  <a:pt x="6140" y="32645"/>
                  <a:pt x="6171" y="28420"/>
                </a:cubicBezTo>
                <a:cubicBezTo>
                  <a:pt x="6232" y="25685"/>
                  <a:pt x="4925" y="23101"/>
                  <a:pt x="4134" y="20487"/>
                </a:cubicBezTo>
                <a:cubicBezTo>
                  <a:pt x="2432" y="14742"/>
                  <a:pt x="3405" y="6323"/>
                  <a:pt x="8268" y="2858"/>
                </a:cubicBezTo>
                <a:cubicBezTo>
                  <a:pt x="11581" y="517"/>
                  <a:pt x="17204" y="0"/>
                  <a:pt x="20882" y="821"/>
                </a:cubicBezTo>
                <a:cubicBezTo>
                  <a:pt x="24530" y="1642"/>
                  <a:pt x="27873" y="3496"/>
                  <a:pt x="31065" y="5472"/>
                </a:cubicBezTo>
                <a:cubicBezTo>
                  <a:pt x="48998" y="16566"/>
                  <a:pt x="60974" y="34591"/>
                  <a:pt x="68543" y="54986"/>
                </a:cubicBezTo>
                <a:cubicBezTo>
                  <a:pt x="68543" y="54986"/>
                  <a:pt x="75230" y="71217"/>
                  <a:pt x="70914" y="86506"/>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1"/>
          <p:cNvSpPr txBox="1">
            <a:spLocks noGrp="1"/>
          </p:cNvSpPr>
          <p:nvPr>
            <p:ph type="subTitle" idx="1"/>
          </p:nvPr>
        </p:nvSpPr>
        <p:spPr>
          <a:xfrm>
            <a:off x="3828975" y="1427725"/>
            <a:ext cx="1377600" cy="45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Josefin Sans"/>
              <a:buNone/>
              <a:defRPr sz="2000" b="1"/>
            </a:lvl1pPr>
            <a:lvl2pPr lvl="1" rtl="0">
              <a:spcBef>
                <a:spcPts val="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890" name="Google Shape;890;p21"/>
          <p:cNvSpPr txBox="1">
            <a:spLocks noGrp="1"/>
          </p:cNvSpPr>
          <p:nvPr>
            <p:ph type="title" hasCustomPrompt="1"/>
          </p:nvPr>
        </p:nvSpPr>
        <p:spPr>
          <a:xfrm flipH="1">
            <a:off x="713225" y="1369525"/>
            <a:ext cx="972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4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891" name="Google Shape;891;p21"/>
          <p:cNvSpPr txBox="1">
            <a:spLocks noGrp="1"/>
          </p:cNvSpPr>
          <p:nvPr>
            <p:ph type="subTitle" idx="2"/>
          </p:nvPr>
        </p:nvSpPr>
        <p:spPr>
          <a:xfrm>
            <a:off x="3828975" y="2465950"/>
            <a:ext cx="1377600" cy="45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Josefin Sans"/>
              <a:buNone/>
              <a:defRPr sz="2000" b="1"/>
            </a:lvl1pPr>
            <a:lvl2pPr lvl="1" rtl="0">
              <a:spcBef>
                <a:spcPts val="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892" name="Google Shape;892;p21"/>
          <p:cNvSpPr txBox="1">
            <a:spLocks noGrp="1"/>
          </p:cNvSpPr>
          <p:nvPr>
            <p:ph type="title" idx="3" hasCustomPrompt="1"/>
          </p:nvPr>
        </p:nvSpPr>
        <p:spPr>
          <a:xfrm flipH="1">
            <a:off x="713225" y="2407750"/>
            <a:ext cx="972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4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893" name="Google Shape;893;p21"/>
          <p:cNvSpPr txBox="1">
            <a:spLocks noGrp="1"/>
          </p:cNvSpPr>
          <p:nvPr>
            <p:ph type="subTitle" idx="4"/>
          </p:nvPr>
        </p:nvSpPr>
        <p:spPr>
          <a:xfrm>
            <a:off x="3828975" y="3504175"/>
            <a:ext cx="1377600" cy="45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Josefin Sans"/>
              <a:buNone/>
              <a:defRPr sz="2000" b="1"/>
            </a:lvl1pPr>
            <a:lvl2pPr lvl="1" rtl="0">
              <a:spcBef>
                <a:spcPts val="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894" name="Google Shape;894;p21"/>
          <p:cNvSpPr txBox="1">
            <a:spLocks noGrp="1"/>
          </p:cNvSpPr>
          <p:nvPr>
            <p:ph type="title" idx="5" hasCustomPrompt="1"/>
          </p:nvPr>
        </p:nvSpPr>
        <p:spPr>
          <a:xfrm flipH="1">
            <a:off x="713225" y="3445975"/>
            <a:ext cx="972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4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895" name="Google Shape;895;p21"/>
          <p:cNvSpPr txBox="1">
            <a:spLocks noGrp="1"/>
          </p:cNvSpPr>
          <p:nvPr>
            <p:ph type="title" idx="6"/>
          </p:nvPr>
        </p:nvSpPr>
        <p:spPr>
          <a:xfrm>
            <a:off x="713225" y="362625"/>
            <a:ext cx="7717500" cy="7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a:endParaRPr/>
          </a:p>
        </p:txBody>
      </p:sp>
      <p:sp>
        <p:nvSpPr>
          <p:cNvPr id="896" name="Google Shape;896;p21"/>
          <p:cNvSpPr txBox="1">
            <a:spLocks noGrp="1"/>
          </p:cNvSpPr>
          <p:nvPr>
            <p:ph type="subTitle" idx="7"/>
          </p:nvPr>
        </p:nvSpPr>
        <p:spPr>
          <a:xfrm>
            <a:off x="5249525" y="1427725"/>
            <a:ext cx="3181200" cy="459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Josefin Sans"/>
              <a:buNone/>
              <a:defRPr/>
            </a:lvl1pPr>
            <a:lvl2pPr lvl="1" rtl="0">
              <a:spcBef>
                <a:spcPts val="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897" name="Google Shape;897;p21"/>
          <p:cNvSpPr txBox="1">
            <a:spLocks noGrp="1"/>
          </p:cNvSpPr>
          <p:nvPr>
            <p:ph type="subTitle" idx="8"/>
          </p:nvPr>
        </p:nvSpPr>
        <p:spPr>
          <a:xfrm>
            <a:off x="5249525" y="2465950"/>
            <a:ext cx="3181200" cy="459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Josefin Sans"/>
              <a:buNone/>
              <a:defRPr/>
            </a:lvl1pPr>
            <a:lvl2pPr lvl="1" rtl="0">
              <a:spcBef>
                <a:spcPts val="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898" name="Google Shape;898;p21"/>
          <p:cNvSpPr txBox="1">
            <a:spLocks noGrp="1"/>
          </p:cNvSpPr>
          <p:nvPr>
            <p:ph type="subTitle" idx="9"/>
          </p:nvPr>
        </p:nvSpPr>
        <p:spPr>
          <a:xfrm>
            <a:off x="5249525" y="3504175"/>
            <a:ext cx="3181200" cy="459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Josefin Sans"/>
              <a:buNone/>
              <a:defRPr/>
            </a:lvl1pPr>
            <a:lvl2pPr lvl="1" rtl="0">
              <a:spcBef>
                <a:spcPts val="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CUSTOM_19">
    <p:spTree>
      <p:nvGrpSpPr>
        <p:cNvPr id="1" name="Shape 899"/>
        <p:cNvGrpSpPr/>
        <p:nvPr/>
      </p:nvGrpSpPr>
      <p:grpSpPr>
        <a:xfrm>
          <a:off x="0" y="0"/>
          <a:ext cx="0" cy="0"/>
          <a:chOff x="0" y="0"/>
          <a:chExt cx="0" cy="0"/>
        </a:xfrm>
      </p:grpSpPr>
      <p:grpSp>
        <p:nvGrpSpPr>
          <p:cNvPr id="900" name="Google Shape;900;p22"/>
          <p:cNvGrpSpPr/>
          <p:nvPr/>
        </p:nvGrpSpPr>
        <p:grpSpPr>
          <a:xfrm>
            <a:off x="-481950" y="-257250"/>
            <a:ext cx="10107900" cy="5658000"/>
            <a:chOff x="-298500" y="6796775"/>
            <a:chExt cx="10107900" cy="5658000"/>
          </a:xfrm>
        </p:grpSpPr>
        <p:grpSp>
          <p:nvGrpSpPr>
            <p:cNvPr id="901" name="Google Shape;901;p22"/>
            <p:cNvGrpSpPr/>
            <p:nvPr/>
          </p:nvGrpSpPr>
          <p:grpSpPr>
            <a:xfrm>
              <a:off x="-95250" y="6796775"/>
              <a:ext cx="9621724" cy="5658000"/>
              <a:chOff x="-95250" y="6796775"/>
              <a:chExt cx="9621724" cy="5658000"/>
            </a:xfrm>
          </p:grpSpPr>
          <p:cxnSp>
            <p:nvCxnSpPr>
              <p:cNvPr id="902" name="Google Shape;902;p22"/>
              <p:cNvCxnSpPr/>
              <p:nvPr/>
            </p:nvCxnSpPr>
            <p:spPr>
              <a:xfrm>
                <a:off x="792285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03" name="Google Shape;903;p22"/>
              <p:cNvCxnSpPr/>
              <p:nvPr/>
            </p:nvCxnSpPr>
            <p:spPr>
              <a:xfrm>
                <a:off x="832375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04" name="Google Shape;904;p22"/>
              <p:cNvCxnSpPr/>
              <p:nvPr/>
            </p:nvCxnSpPr>
            <p:spPr>
              <a:xfrm>
                <a:off x="872466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05" name="Google Shape;905;p22"/>
              <p:cNvCxnSpPr/>
              <p:nvPr/>
            </p:nvCxnSpPr>
            <p:spPr>
              <a:xfrm>
                <a:off x="912556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06" name="Google Shape;906;p22"/>
              <p:cNvCxnSpPr/>
              <p:nvPr/>
            </p:nvCxnSpPr>
            <p:spPr>
              <a:xfrm>
                <a:off x="952647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07" name="Google Shape;907;p22"/>
              <p:cNvCxnSpPr/>
              <p:nvPr/>
            </p:nvCxnSpPr>
            <p:spPr>
              <a:xfrm>
                <a:off x="391380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08" name="Google Shape;908;p22"/>
              <p:cNvCxnSpPr/>
              <p:nvPr/>
            </p:nvCxnSpPr>
            <p:spPr>
              <a:xfrm>
                <a:off x="431470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09" name="Google Shape;909;p22"/>
              <p:cNvCxnSpPr/>
              <p:nvPr/>
            </p:nvCxnSpPr>
            <p:spPr>
              <a:xfrm>
                <a:off x="471561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10" name="Google Shape;910;p22"/>
              <p:cNvCxnSpPr/>
              <p:nvPr/>
            </p:nvCxnSpPr>
            <p:spPr>
              <a:xfrm>
                <a:off x="511651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11" name="Google Shape;911;p22"/>
              <p:cNvCxnSpPr/>
              <p:nvPr/>
            </p:nvCxnSpPr>
            <p:spPr>
              <a:xfrm>
                <a:off x="551742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12" name="Google Shape;912;p22"/>
              <p:cNvCxnSpPr/>
              <p:nvPr/>
            </p:nvCxnSpPr>
            <p:spPr>
              <a:xfrm>
                <a:off x="591832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13" name="Google Shape;913;p22"/>
              <p:cNvCxnSpPr/>
              <p:nvPr/>
            </p:nvCxnSpPr>
            <p:spPr>
              <a:xfrm>
                <a:off x="631923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14" name="Google Shape;914;p22"/>
              <p:cNvCxnSpPr/>
              <p:nvPr/>
            </p:nvCxnSpPr>
            <p:spPr>
              <a:xfrm>
                <a:off x="672013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15" name="Google Shape;915;p22"/>
              <p:cNvCxnSpPr/>
              <p:nvPr/>
            </p:nvCxnSpPr>
            <p:spPr>
              <a:xfrm>
                <a:off x="712104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16" name="Google Shape;916;p22"/>
              <p:cNvCxnSpPr/>
              <p:nvPr/>
            </p:nvCxnSpPr>
            <p:spPr>
              <a:xfrm>
                <a:off x="752194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17" name="Google Shape;917;p22"/>
              <p:cNvCxnSpPr/>
              <p:nvPr/>
            </p:nvCxnSpPr>
            <p:spPr>
              <a:xfrm>
                <a:off x="-9525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18" name="Google Shape;918;p22"/>
              <p:cNvCxnSpPr/>
              <p:nvPr/>
            </p:nvCxnSpPr>
            <p:spPr>
              <a:xfrm>
                <a:off x="305655"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19" name="Google Shape;919;p22"/>
              <p:cNvCxnSpPr/>
              <p:nvPr/>
            </p:nvCxnSpPr>
            <p:spPr>
              <a:xfrm>
                <a:off x="70656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20" name="Google Shape;920;p22"/>
              <p:cNvCxnSpPr/>
              <p:nvPr/>
            </p:nvCxnSpPr>
            <p:spPr>
              <a:xfrm>
                <a:off x="110746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21" name="Google Shape;921;p22"/>
              <p:cNvCxnSpPr/>
              <p:nvPr/>
            </p:nvCxnSpPr>
            <p:spPr>
              <a:xfrm>
                <a:off x="150837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22" name="Google Shape;922;p22"/>
              <p:cNvCxnSpPr/>
              <p:nvPr/>
            </p:nvCxnSpPr>
            <p:spPr>
              <a:xfrm>
                <a:off x="190927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23" name="Google Shape;923;p22"/>
              <p:cNvCxnSpPr/>
              <p:nvPr/>
            </p:nvCxnSpPr>
            <p:spPr>
              <a:xfrm>
                <a:off x="231018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24" name="Google Shape;924;p22"/>
              <p:cNvCxnSpPr/>
              <p:nvPr/>
            </p:nvCxnSpPr>
            <p:spPr>
              <a:xfrm>
                <a:off x="271108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25" name="Google Shape;925;p22"/>
              <p:cNvCxnSpPr/>
              <p:nvPr/>
            </p:nvCxnSpPr>
            <p:spPr>
              <a:xfrm>
                <a:off x="311199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26" name="Google Shape;926;p22"/>
              <p:cNvCxnSpPr/>
              <p:nvPr/>
            </p:nvCxnSpPr>
            <p:spPr>
              <a:xfrm>
                <a:off x="3512897" y="6796775"/>
                <a:ext cx="0" cy="5658000"/>
              </a:xfrm>
              <a:prstGeom prst="straightConnector1">
                <a:avLst/>
              </a:prstGeom>
              <a:noFill/>
              <a:ln w="9525" cap="flat" cmpd="sng">
                <a:solidFill>
                  <a:schemeClr val="accent1"/>
                </a:solidFill>
                <a:prstDash val="solid"/>
                <a:round/>
                <a:headEnd type="none" w="med" len="med"/>
                <a:tailEnd type="none" w="med" len="med"/>
              </a:ln>
            </p:spPr>
          </p:cxnSp>
        </p:grpSp>
        <p:grpSp>
          <p:nvGrpSpPr>
            <p:cNvPr id="927" name="Google Shape;927;p22"/>
            <p:cNvGrpSpPr/>
            <p:nvPr/>
          </p:nvGrpSpPr>
          <p:grpSpPr>
            <a:xfrm>
              <a:off x="-298500" y="7045279"/>
              <a:ext cx="10107900" cy="5211754"/>
              <a:chOff x="-298500" y="7045279"/>
              <a:chExt cx="10107900" cy="5211754"/>
            </a:xfrm>
          </p:grpSpPr>
          <p:cxnSp>
            <p:nvCxnSpPr>
              <p:cNvPr id="928" name="Google Shape;928;p22"/>
              <p:cNvCxnSpPr/>
              <p:nvPr/>
            </p:nvCxnSpPr>
            <p:spPr>
              <a:xfrm>
                <a:off x="4755450" y="5599467"/>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29" name="Google Shape;929;p22"/>
              <p:cNvCxnSpPr/>
              <p:nvPr/>
            </p:nvCxnSpPr>
            <p:spPr>
              <a:xfrm>
                <a:off x="4755450" y="6000371"/>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30" name="Google Shape;930;p22"/>
              <p:cNvCxnSpPr/>
              <p:nvPr/>
            </p:nvCxnSpPr>
            <p:spPr>
              <a:xfrm>
                <a:off x="4755450" y="6401275"/>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31" name="Google Shape;931;p22"/>
              <p:cNvCxnSpPr/>
              <p:nvPr/>
            </p:nvCxnSpPr>
            <p:spPr>
              <a:xfrm>
                <a:off x="4755450" y="680217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32" name="Google Shape;932;p22"/>
              <p:cNvCxnSpPr/>
              <p:nvPr/>
            </p:nvCxnSpPr>
            <p:spPr>
              <a:xfrm>
                <a:off x="4755450" y="720308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33" name="Google Shape;933;p22"/>
              <p:cNvCxnSpPr/>
              <p:nvPr/>
            </p:nvCxnSpPr>
            <p:spPr>
              <a:xfrm>
                <a:off x="4755450" y="199132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34" name="Google Shape;934;p22"/>
              <p:cNvCxnSpPr/>
              <p:nvPr/>
            </p:nvCxnSpPr>
            <p:spPr>
              <a:xfrm>
                <a:off x="4755450" y="239223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35" name="Google Shape;935;p22"/>
              <p:cNvCxnSpPr/>
              <p:nvPr/>
            </p:nvCxnSpPr>
            <p:spPr>
              <a:xfrm>
                <a:off x="4755450" y="279313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36" name="Google Shape;936;p22"/>
              <p:cNvCxnSpPr/>
              <p:nvPr/>
            </p:nvCxnSpPr>
            <p:spPr>
              <a:xfrm>
                <a:off x="4755450" y="3194042"/>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37" name="Google Shape;937;p22"/>
              <p:cNvCxnSpPr/>
              <p:nvPr/>
            </p:nvCxnSpPr>
            <p:spPr>
              <a:xfrm>
                <a:off x="4755450" y="3594946"/>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38" name="Google Shape;938;p22"/>
              <p:cNvCxnSpPr/>
              <p:nvPr/>
            </p:nvCxnSpPr>
            <p:spPr>
              <a:xfrm>
                <a:off x="4755450" y="3995850"/>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39" name="Google Shape;939;p22"/>
              <p:cNvCxnSpPr/>
              <p:nvPr/>
            </p:nvCxnSpPr>
            <p:spPr>
              <a:xfrm>
                <a:off x="4755450" y="4396754"/>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40" name="Google Shape;940;p22"/>
              <p:cNvCxnSpPr/>
              <p:nvPr/>
            </p:nvCxnSpPr>
            <p:spPr>
              <a:xfrm>
                <a:off x="4755450" y="479765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41" name="Google Shape;941;p22"/>
              <p:cNvCxnSpPr/>
              <p:nvPr/>
            </p:nvCxnSpPr>
            <p:spPr>
              <a:xfrm>
                <a:off x="4755450" y="5198563"/>
                <a:ext cx="0" cy="10107900"/>
              </a:xfrm>
              <a:prstGeom prst="straightConnector1">
                <a:avLst/>
              </a:prstGeom>
              <a:noFill/>
              <a:ln w="9525" cap="flat" cmpd="sng">
                <a:solidFill>
                  <a:schemeClr val="accent1"/>
                </a:solidFill>
                <a:prstDash val="solid"/>
                <a:round/>
                <a:headEnd type="none" w="med" len="med"/>
                <a:tailEnd type="none" w="med" len="med"/>
              </a:ln>
            </p:spPr>
          </p:cxnSp>
        </p:grpSp>
      </p:grpSp>
      <p:sp>
        <p:nvSpPr>
          <p:cNvPr id="942" name="Google Shape;942;p22"/>
          <p:cNvSpPr/>
          <p:nvPr/>
        </p:nvSpPr>
        <p:spPr>
          <a:xfrm>
            <a:off x="4033210" y="1620814"/>
            <a:ext cx="5434634" cy="3841960"/>
          </a:xfrm>
          <a:custGeom>
            <a:avLst/>
            <a:gdLst/>
            <a:ahLst/>
            <a:cxnLst/>
            <a:rect l="l" t="t" r="r" b="b"/>
            <a:pathLst>
              <a:path w="131311" h="92829" extrusionOk="0">
                <a:moveTo>
                  <a:pt x="131310" y="670"/>
                </a:moveTo>
                <a:cubicBezTo>
                  <a:pt x="124684" y="1"/>
                  <a:pt x="119912" y="1217"/>
                  <a:pt x="115353" y="3770"/>
                </a:cubicBezTo>
                <a:cubicBezTo>
                  <a:pt x="112222" y="5502"/>
                  <a:pt x="109851" y="8420"/>
                  <a:pt x="106811" y="10366"/>
                </a:cubicBezTo>
                <a:cubicBezTo>
                  <a:pt x="98909" y="15411"/>
                  <a:pt x="88604" y="12737"/>
                  <a:pt x="79273" y="13527"/>
                </a:cubicBezTo>
                <a:cubicBezTo>
                  <a:pt x="68331" y="14469"/>
                  <a:pt x="57996" y="20852"/>
                  <a:pt x="52221" y="30214"/>
                </a:cubicBezTo>
                <a:cubicBezTo>
                  <a:pt x="47357" y="38117"/>
                  <a:pt x="45564" y="47843"/>
                  <a:pt x="39455" y="54774"/>
                </a:cubicBezTo>
                <a:cubicBezTo>
                  <a:pt x="35382" y="59394"/>
                  <a:pt x="29850" y="62312"/>
                  <a:pt x="24378" y="65047"/>
                </a:cubicBezTo>
                <a:cubicBezTo>
                  <a:pt x="18907" y="67813"/>
                  <a:pt x="12554" y="71400"/>
                  <a:pt x="8299" y="75838"/>
                </a:cubicBezTo>
                <a:cubicBezTo>
                  <a:pt x="4074" y="80276"/>
                  <a:pt x="882" y="85929"/>
                  <a:pt x="1" y="92829"/>
                </a:cubicBezTo>
                <a:lnTo>
                  <a:pt x="124867" y="92829"/>
                </a:lnTo>
                <a:cubicBezTo>
                  <a:pt x="128423" y="92829"/>
                  <a:pt x="131310" y="89911"/>
                  <a:pt x="131310" y="86355"/>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2"/>
          <p:cNvSpPr/>
          <p:nvPr/>
        </p:nvSpPr>
        <p:spPr>
          <a:xfrm>
            <a:off x="-95250" y="-95250"/>
            <a:ext cx="2087083" cy="1700643"/>
          </a:xfrm>
          <a:custGeom>
            <a:avLst/>
            <a:gdLst/>
            <a:ahLst/>
            <a:cxnLst/>
            <a:rect l="l" t="t" r="r" b="b"/>
            <a:pathLst>
              <a:path w="42191" h="34379" extrusionOk="0">
                <a:moveTo>
                  <a:pt x="42190" y="1"/>
                </a:moveTo>
                <a:cubicBezTo>
                  <a:pt x="41673" y="5351"/>
                  <a:pt x="37084" y="10183"/>
                  <a:pt x="32251" y="12554"/>
                </a:cubicBezTo>
                <a:cubicBezTo>
                  <a:pt x="27418" y="14956"/>
                  <a:pt x="22068" y="16050"/>
                  <a:pt x="17174" y="18299"/>
                </a:cubicBezTo>
                <a:cubicBezTo>
                  <a:pt x="9758" y="21643"/>
                  <a:pt x="3740" y="27205"/>
                  <a:pt x="1" y="34378"/>
                </a:cubicBezTo>
                <a:lnTo>
                  <a:pt x="1" y="6445"/>
                </a:lnTo>
                <a:cubicBezTo>
                  <a:pt x="1" y="2888"/>
                  <a:pt x="2888" y="1"/>
                  <a:pt x="6445" y="1"/>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2"/>
          <p:cNvSpPr txBox="1">
            <a:spLocks noGrp="1"/>
          </p:cNvSpPr>
          <p:nvPr>
            <p:ph type="title"/>
          </p:nvPr>
        </p:nvSpPr>
        <p:spPr>
          <a:xfrm>
            <a:off x="711149" y="679325"/>
            <a:ext cx="3861000" cy="782400"/>
          </a:xfrm>
          <a:prstGeom prst="rect">
            <a:avLst/>
          </a:prstGeom>
        </p:spPr>
        <p:txBody>
          <a:bodyPr spcFirstLastPara="1" wrap="square" lIns="91425" tIns="91425" rIns="91425" bIns="91425" anchor="ctr" anchorCtr="0">
            <a:noAutofit/>
          </a:bodyPr>
          <a:lstStyle>
            <a:lvl1pPr lvl="0">
              <a:spcBef>
                <a:spcPts val="0"/>
              </a:spcBef>
              <a:spcAft>
                <a:spcPts val="0"/>
              </a:spcAft>
              <a:buNone/>
              <a:defRPr sz="6000"/>
            </a:lvl1pPr>
            <a:lvl2pPr lvl="1">
              <a:spcBef>
                <a:spcPts val="0"/>
              </a:spcBef>
              <a:spcAft>
                <a:spcPts val="0"/>
              </a:spcAft>
              <a:buNone/>
              <a:defRPr sz="6000"/>
            </a:lvl2pPr>
            <a:lvl3pPr lvl="2">
              <a:spcBef>
                <a:spcPts val="0"/>
              </a:spcBef>
              <a:spcAft>
                <a:spcPts val="0"/>
              </a:spcAft>
              <a:buNone/>
              <a:defRPr sz="6000"/>
            </a:lvl3pPr>
            <a:lvl4pPr lvl="3">
              <a:spcBef>
                <a:spcPts val="0"/>
              </a:spcBef>
              <a:spcAft>
                <a:spcPts val="0"/>
              </a:spcAft>
              <a:buNone/>
              <a:defRPr sz="6000"/>
            </a:lvl4pPr>
            <a:lvl5pPr lvl="4">
              <a:spcBef>
                <a:spcPts val="0"/>
              </a:spcBef>
              <a:spcAft>
                <a:spcPts val="0"/>
              </a:spcAft>
              <a:buNone/>
              <a:defRPr sz="6000"/>
            </a:lvl5pPr>
            <a:lvl6pPr lvl="5">
              <a:spcBef>
                <a:spcPts val="0"/>
              </a:spcBef>
              <a:spcAft>
                <a:spcPts val="0"/>
              </a:spcAft>
              <a:buNone/>
              <a:defRPr sz="6000"/>
            </a:lvl6pPr>
            <a:lvl7pPr lvl="6">
              <a:spcBef>
                <a:spcPts val="0"/>
              </a:spcBef>
              <a:spcAft>
                <a:spcPts val="0"/>
              </a:spcAft>
              <a:buNone/>
              <a:defRPr sz="6000"/>
            </a:lvl7pPr>
            <a:lvl8pPr lvl="7">
              <a:spcBef>
                <a:spcPts val="0"/>
              </a:spcBef>
              <a:spcAft>
                <a:spcPts val="0"/>
              </a:spcAft>
              <a:buNone/>
              <a:defRPr sz="6000"/>
            </a:lvl8pPr>
            <a:lvl9pPr lvl="8">
              <a:spcBef>
                <a:spcPts val="0"/>
              </a:spcBef>
              <a:spcAft>
                <a:spcPts val="0"/>
              </a:spcAft>
              <a:buNone/>
              <a:defRPr sz="6000"/>
            </a:lvl9pPr>
          </a:lstStyle>
          <a:p>
            <a:endParaRPr/>
          </a:p>
        </p:txBody>
      </p:sp>
      <p:sp>
        <p:nvSpPr>
          <p:cNvPr id="945" name="Google Shape;945;p22"/>
          <p:cNvSpPr txBox="1">
            <a:spLocks noGrp="1"/>
          </p:cNvSpPr>
          <p:nvPr>
            <p:ph type="subTitle" idx="1"/>
          </p:nvPr>
        </p:nvSpPr>
        <p:spPr>
          <a:xfrm>
            <a:off x="711100" y="1619050"/>
            <a:ext cx="3861000" cy="1218900"/>
          </a:xfrm>
          <a:prstGeom prst="rect">
            <a:avLst/>
          </a:prstGeom>
        </p:spPr>
        <p:txBody>
          <a:bodyPr spcFirstLastPara="1" wrap="square" lIns="91425" tIns="91425" rIns="91425" bIns="91425" anchor="ctr" anchorCtr="0">
            <a:noAutofit/>
          </a:bodyPr>
          <a:lstStyle>
            <a:lvl1pPr lvl="0">
              <a:spcBef>
                <a:spcPts val="0"/>
              </a:spcBef>
              <a:spcAft>
                <a:spcPts val="0"/>
              </a:spcAft>
              <a:buSzPts val="1800"/>
              <a:buFont typeface="Courier New"/>
              <a:buNone/>
              <a:defRPr sz="2000" b="1"/>
            </a:lvl1pPr>
            <a:lvl2pPr lvl="1">
              <a:spcBef>
                <a:spcPts val="0"/>
              </a:spcBef>
              <a:spcAft>
                <a:spcPts val="0"/>
              </a:spcAft>
              <a:buSzPts val="1800"/>
              <a:buFont typeface="Courier New"/>
              <a:buNone/>
              <a:defRPr sz="1800" b="1">
                <a:latin typeface="Courier New"/>
                <a:ea typeface="Courier New"/>
                <a:cs typeface="Courier New"/>
                <a:sym typeface="Courier New"/>
              </a:defRPr>
            </a:lvl2pPr>
            <a:lvl3pPr lvl="2">
              <a:spcBef>
                <a:spcPts val="1600"/>
              </a:spcBef>
              <a:spcAft>
                <a:spcPts val="0"/>
              </a:spcAft>
              <a:buSzPts val="1800"/>
              <a:buFont typeface="Courier New"/>
              <a:buNone/>
              <a:defRPr sz="1800" b="1">
                <a:latin typeface="Courier New"/>
                <a:ea typeface="Courier New"/>
                <a:cs typeface="Courier New"/>
                <a:sym typeface="Courier New"/>
              </a:defRPr>
            </a:lvl3pPr>
            <a:lvl4pPr lvl="3">
              <a:spcBef>
                <a:spcPts val="1600"/>
              </a:spcBef>
              <a:spcAft>
                <a:spcPts val="0"/>
              </a:spcAft>
              <a:buSzPts val="1800"/>
              <a:buFont typeface="Courier New"/>
              <a:buNone/>
              <a:defRPr sz="1800" b="1">
                <a:latin typeface="Courier New"/>
                <a:ea typeface="Courier New"/>
                <a:cs typeface="Courier New"/>
                <a:sym typeface="Courier New"/>
              </a:defRPr>
            </a:lvl4pPr>
            <a:lvl5pPr lvl="4">
              <a:spcBef>
                <a:spcPts val="1600"/>
              </a:spcBef>
              <a:spcAft>
                <a:spcPts val="0"/>
              </a:spcAft>
              <a:buSzPts val="1800"/>
              <a:buFont typeface="Courier New"/>
              <a:buNone/>
              <a:defRPr sz="1800" b="1">
                <a:latin typeface="Courier New"/>
                <a:ea typeface="Courier New"/>
                <a:cs typeface="Courier New"/>
                <a:sym typeface="Courier New"/>
              </a:defRPr>
            </a:lvl5pPr>
            <a:lvl6pPr lvl="5">
              <a:spcBef>
                <a:spcPts val="1600"/>
              </a:spcBef>
              <a:spcAft>
                <a:spcPts val="0"/>
              </a:spcAft>
              <a:buSzPts val="1800"/>
              <a:buFont typeface="Courier New"/>
              <a:buNone/>
              <a:defRPr sz="1800" b="1">
                <a:latin typeface="Courier New"/>
                <a:ea typeface="Courier New"/>
                <a:cs typeface="Courier New"/>
                <a:sym typeface="Courier New"/>
              </a:defRPr>
            </a:lvl6pPr>
            <a:lvl7pPr lvl="6">
              <a:spcBef>
                <a:spcPts val="1600"/>
              </a:spcBef>
              <a:spcAft>
                <a:spcPts val="0"/>
              </a:spcAft>
              <a:buSzPts val="1800"/>
              <a:buFont typeface="Courier New"/>
              <a:buNone/>
              <a:defRPr sz="1800" b="1">
                <a:latin typeface="Courier New"/>
                <a:ea typeface="Courier New"/>
                <a:cs typeface="Courier New"/>
                <a:sym typeface="Courier New"/>
              </a:defRPr>
            </a:lvl7pPr>
            <a:lvl8pPr lvl="7">
              <a:spcBef>
                <a:spcPts val="1600"/>
              </a:spcBef>
              <a:spcAft>
                <a:spcPts val="0"/>
              </a:spcAft>
              <a:buSzPts val="1800"/>
              <a:buFont typeface="Courier New"/>
              <a:buNone/>
              <a:defRPr sz="1800" b="1">
                <a:latin typeface="Courier New"/>
                <a:ea typeface="Courier New"/>
                <a:cs typeface="Courier New"/>
                <a:sym typeface="Courier New"/>
              </a:defRPr>
            </a:lvl8pPr>
            <a:lvl9pPr lvl="8">
              <a:spcBef>
                <a:spcPts val="1600"/>
              </a:spcBef>
              <a:spcAft>
                <a:spcPts val="1600"/>
              </a:spcAft>
              <a:buSzPts val="1800"/>
              <a:buFont typeface="Courier New"/>
              <a:buNone/>
              <a:defRPr sz="1800" b="1">
                <a:latin typeface="Courier New"/>
                <a:ea typeface="Courier New"/>
                <a:cs typeface="Courier New"/>
                <a:sym typeface="Courier New"/>
              </a:defRPr>
            </a:lvl9pPr>
          </a:lstStyle>
          <a:p>
            <a:endParaRPr/>
          </a:p>
        </p:txBody>
      </p:sp>
      <p:sp>
        <p:nvSpPr>
          <p:cNvPr id="946" name="Google Shape;946;p22"/>
          <p:cNvSpPr txBox="1"/>
          <p:nvPr/>
        </p:nvSpPr>
        <p:spPr>
          <a:xfrm>
            <a:off x="711100" y="3969725"/>
            <a:ext cx="3566100" cy="55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a:solidFill>
                  <a:schemeClr val="lt1"/>
                </a:solidFill>
                <a:latin typeface="Open Sans"/>
                <a:ea typeface="Open Sans"/>
                <a:cs typeface="Open Sans"/>
                <a:sym typeface="Open Sans"/>
              </a:rPr>
              <a:t>CREDITS: This presentation template was created by </a:t>
            </a:r>
            <a:r>
              <a:rPr lang="en" sz="1200" b="1">
                <a:solidFill>
                  <a:schemeClr val="lt1"/>
                </a:solidFill>
                <a:latin typeface="Open Sans"/>
                <a:ea typeface="Open Sans"/>
                <a:cs typeface="Open Sans"/>
                <a:sym typeface="Open Sans"/>
              </a:rPr>
              <a:t>Slidesgo</a:t>
            </a:r>
            <a:r>
              <a:rPr lang="en" sz="1200">
                <a:solidFill>
                  <a:schemeClr val="lt1"/>
                </a:solidFill>
                <a:latin typeface="Open Sans"/>
                <a:ea typeface="Open Sans"/>
                <a:cs typeface="Open Sans"/>
                <a:sym typeface="Open Sans"/>
              </a:rPr>
              <a:t>, including icons by </a:t>
            </a:r>
            <a:r>
              <a:rPr lang="en" sz="1200" b="1">
                <a:solidFill>
                  <a:schemeClr val="lt1"/>
                </a:solidFill>
                <a:latin typeface="Open Sans"/>
                <a:ea typeface="Open Sans"/>
                <a:cs typeface="Open Sans"/>
                <a:sym typeface="Open Sans"/>
              </a:rPr>
              <a:t>Flaticon</a:t>
            </a:r>
            <a:r>
              <a:rPr lang="en" sz="1200">
                <a:solidFill>
                  <a:schemeClr val="lt1"/>
                </a:solidFill>
                <a:latin typeface="Open Sans"/>
                <a:ea typeface="Open Sans"/>
                <a:cs typeface="Open Sans"/>
                <a:sym typeface="Open Sans"/>
              </a:rPr>
              <a:t> and infographics &amp; images by </a:t>
            </a:r>
            <a:r>
              <a:rPr lang="en" sz="1200" b="1">
                <a:solidFill>
                  <a:schemeClr val="lt1"/>
                </a:solidFill>
                <a:latin typeface="Open Sans"/>
                <a:ea typeface="Open Sans"/>
                <a:cs typeface="Open Sans"/>
                <a:sym typeface="Open Sans"/>
              </a:rPr>
              <a:t>Freepik</a:t>
            </a:r>
            <a:endParaRPr sz="1200" b="1">
              <a:solidFill>
                <a:schemeClr val="lt1"/>
              </a:solidFill>
              <a:latin typeface="Open Sans"/>
              <a:ea typeface="Open Sans"/>
              <a:cs typeface="Open Sans"/>
              <a:sym typeface="Open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grpSp>
        <p:nvGrpSpPr>
          <p:cNvPr id="56" name="Google Shape;56;p3"/>
          <p:cNvGrpSpPr/>
          <p:nvPr/>
        </p:nvGrpSpPr>
        <p:grpSpPr>
          <a:xfrm>
            <a:off x="-481950" y="-257250"/>
            <a:ext cx="10107900" cy="5658000"/>
            <a:chOff x="-298500" y="6796775"/>
            <a:chExt cx="10107900" cy="5658000"/>
          </a:xfrm>
        </p:grpSpPr>
        <p:grpSp>
          <p:nvGrpSpPr>
            <p:cNvPr id="57" name="Google Shape;57;p3"/>
            <p:cNvGrpSpPr/>
            <p:nvPr/>
          </p:nvGrpSpPr>
          <p:grpSpPr>
            <a:xfrm>
              <a:off x="-95250" y="6796775"/>
              <a:ext cx="9621724" cy="5658000"/>
              <a:chOff x="-95250" y="6796775"/>
              <a:chExt cx="9621724" cy="5658000"/>
            </a:xfrm>
          </p:grpSpPr>
          <p:cxnSp>
            <p:nvCxnSpPr>
              <p:cNvPr id="58" name="Google Shape;58;p3"/>
              <p:cNvCxnSpPr/>
              <p:nvPr/>
            </p:nvCxnSpPr>
            <p:spPr>
              <a:xfrm>
                <a:off x="792285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59" name="Google Shape;59;p3"/>
              <p:cNvCxnSpPr/>
              <p:nvPr/>
            </p:nvCxnSpPr>
            <p:spPr>
              <a:xfrm>
                <a:off x="832375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0" name="Google Shape;60;p3"/>
              <p:cNvCxnSpPr/>
              <p:nvPr/>
            </p:nvCxnSpPr>
            <p:spPr>
              <a:xfrm>
                <a:off x="872466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1" name="Google Shape;61;p3"/>
              <p:cNvCxnSpPr/>
              <p:nvPr/>
            </p:nvCxnSpPr>
            <p:spPr>
              <a:xfrm>
                <a:off x="912556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2" name="Google Shape;62;p3"/>
              <p:cNvCxnSpPr/>
              <p:nvPr/>
            </p:nvCxnSpPr>
            <p:spPr>
              <a:xfrm>
                <a:off x="952647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3" name="Google Shape;63;p3"/>
              <p:cNvCxnSpPr/>
              <p:nvPr/>
            </p:nvCxnSpPr>
            <p:spPr>
              <a:xfrm>
                <a:off x="391380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4" name="Google Shape;64;p3"/>
              <p:cNvCxnSpPr/>
              <p:nvPr/>
            </p:nvCxnSpPr>
            <p:spPr>
              <a:xfrm>
                <a:off x="431470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5" name="Google Shape;65;p3"/>
              <p:cNvCxnSpPr/>
              <p:nvPr/>
            </p:nvCxnSpPr>
            <p:spPr>
              <a:xfrm>
                <a:off x="471561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6" name="Google Shape;66;p3"/>
              <p:cNvCxnSpPr/>
              <p:nvPr/>
            </p:nvCxnSpPr>
            <p:spPr>
              <a:xfrm>
                <a:off x="511651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7" name="Google Shape;67;p3"/>
              <p:cNvCxnSpPr/>
              <p:nvPr/>
            </p:nvCxnSpPr>
            <p:spPr>
              <a:xfrm>
                <a:off x="551742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8" name="Google Shape;68;p3"/>
              <p:cNvCxnSpPr/>
              <p:nvPr/>
            </p:nvCxnSpPr>
            <p:spPr>
              <a:xfrm>
                <a:off x="591832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69" name="Google Shape;69;p3"/>
              <p:cNvCxnSpPr/>
              <p:nvPr/>
            </p:nvCxnSpPr>
            <p:spPr>
              <a:xfrm>
                <a:off x="631923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0" name="Google Shape;70;p3"/>
              <p:cNvCxnSpPr/>
              <p:nvPr/>
            </p:nvCxnSpPr>
            <p:spPr>
              <a:xfrm>
                <a:off x="672013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1" name="Google Shape;71;p3"/>
              <p:cNvCxnSpPr/>
              <p:nvPr/>
            </p:nvCxnSpPr>
            <p:spPr>
              <a:xfrm>
                <a:off x="712104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2" name="Google Shape;72;p3"/>
              <p:cNvCxnSpPr/>
              <p:nvPr/>
            </p:nvCxnSpPr>
            <p:spPr>
              <a:xfrm>
                <a:off x="752194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3" name="Google Shape;73;p3"/>
              <p:cNvCxnSpPr/>
              <p:nvPr/>
            </p:nvCxnSpPr>
            <p:spPr>
              <a:xfrm>
                <a:off x="-9525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4" name="Google Shape;74;p3"/>
              <p:cNvCxnSpPr/>
              <p:nvPr/>
            </p:nvCxnSpPr>
            <p:spPr>
              <a:xfrm>
                <a:off x="305655"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5" name="Google Shape;75;p3"/>
              <p:cNvCxnSpPr/>
              <p:nvPr/>
            </p:nvCxnSpPr>
            <p:spPr>
              <a:xfrm>
                <a:off x="70656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6" name="Google Shape;76;p3"/>
              <p:cNvCxnSpPr/>
              <p:nvPr/>
            </p:nvCxnSpPr>
            <p:spPr>
              <a:xfrm>
                <a:off x="110746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7" name="Google Shape;77;p3"/>
              <p:cNvCxnSpPr/>
              <p:nvPr/>
            </p:nvCxnSpPr>
            <p:spPr>
              <a:xfrm>
                <a:off x="150837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8" name="Google Shape;78;p3"/>
              <p:cNvCxnSpPr/>
              <p:nvPr/>
            </p:nvCxnSpPr>
            <p:spPr>
              <a:xfrm>
                <a:off x="190927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79" name="Google Shape;79;p3"/>
              <p:cNvCxnSpPr/>
              <p:nvPr/>
            </p:nvCxnSpPr>
            <p:spPr>
              <a:xfrm>
                <a:off x="231018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0" name="Google Shape;80;p3"/>
              <p:cNvCxnSpPr/>
              <p:nvPr/>
            </p:nvCxnSpPr>
            <p:spPr>
              <a:xfrm>
                <a:off x="271108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1" name="Google Shape;81;p3"/>
              <p:cNvCxnSpPr/>
              <p:nvPr/>
            </p:nvCxnSpPr>
            <p:spPr>
              <a:xfrm>
                <a:off x="311199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82" name="Google Shape;82;p3"/>
              <p:cNvCxnSpPr/>
              <p:nvPr/>
            </p:nvCxnSpPr>
            <p:spPr>
              <a:xfrm>
                <a:off x="3512897" y="6796775"/>
                <a:ext cx="0" cy="5658000"/>
              </a:xfrm>
              <a:prstGeom prst="straightConnector1">
                <a:avLst/>
              </a:prstGeom>
              <a:noFill/>
              <a:ln w="9525" cap="flat" cmpd="sng">
                <a:solidFill>
                  <a:schemeClr val="accent1"/>
                </a:solidFill>
                <a:prstDash val="solid"/>
                <a:round/>
                <a:headEnd type="none" w="med" len="med"/>
                <a:tailEnd type="none" w="med" len="med"/>
              </a:ln>
            </p:spPr>
          </p:cxnSp>
        </p:grpSp>
        <p:grpSp>
          <p:nvGrpSpPr>
            <p:cNvPr id="83" name="Google Shape;83;p3"/>
            <p:cNvGrpSpPr/>
            <p:nvPr/>
          </p:nvGrpSpPr>
          <p:grpSpPr>
            <a:xfrm>
              <a:off x="-298500" y="7045279"/>
              <a:ext cx="10107900" cy="5211754"/>
              <a:chOff x="-298500" y="7045279"/>
              <a:chExt cx="10107900" cy="5211754"/>
            </a:xfrm>
          </p:grpSpPr>
          <p:cxnSp>
            <p:nvCxnSpPr>
              <p:cNvPr id="84" name="Google Shape;84;p3"/>
              <p:cNvCxnSpPr/>
              <p:nvPr/>
            </p:nvCxnSpPr>
            <p:spPr>
              <a:xfrm>
                <a:off x="4755450" y="5599467"/>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5" name="Google Shape;85;p3"/>
              <p:cNvCxnSpPr/>
              <p:nvPr/>
            </p:nvCxnSpPr>
            <p:spPr>
              <a:xfrm>
                <a:off x="4755450" y="6000371"/>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6" name="Google Shape;86;p3"/>
              <p:cNvCxnSpPr/>
              <p:nvPr/>
            </p:nvCxnSpPr>
            <p:spPr>
              <a:xfrm>
                <a:off x="4755450" y="6401275"/>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7" name="Google Shape;87;p3"/>
              <p:cNvCxnSpPr/>
              <p:nvPr/>
            </p:nvCxnSpPr>
            <p:spPr>
              <a:xfrm>
                <a:off x="4755450" y="680217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8" name="Google Shape;88;p3"/>
              <p:cNvCxnSpPr/>
              <p:nvPr/>
            </p:nvCxnSpPr>
            <p:spPr>
              <a:xfrm>
                <a:off x="4755450" y="720308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89" name="Google Shape;89;p3"/>
              <p:cNvCxnSpPr/>
              <p:nvPr/>
            </p:nvCxnSpPr>
            <p:spPr>
              <a:xfrm>
                <a:off x="4755450" y="199132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0" name="Google Shape;90;p3"/>
              <p:cNvCxnSpPr/>
              <p:nvPr/>
            </p:nvCxnSpPr>
            <p:spPr>
              <a:xfrm>
                <a:off x="4755450" y="239223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1" name="Google Shape;91;p3"/>
              <p:cNvCxnSpPr/>
              <p:nvPr/>
            </p:nvCxnSpPr>
            <p:spPr>
              <a:xfrm>
                <a:off x="4755450" y="279313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2" name="Google Shape;92;p3"/>
              <p:cNvCxnSpPr/>
              <p:nvPr/>
            </p:nvCxnSpPr>
            <p:spPr>
              <a:xfrm>
                <a:off x="4755450" y="3194042"/>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3" name="Google Shape;93;p3"/>
              <p:cNvCxnSpPr/>
              <p:nvPr/>
            </p:nvCxnSpPr>
            <p:spPr>
              <a:xfrm>
                <a:off x="4755450" y="3594946"/>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4" name="Google Shape;94;p3"/>
              <p:cNvCxnSpPr/>
              <p:nvPr/>
            </p:nvCxnSpPr>
            <p:spPr>
              <a:xfrm>
                <a:off x="4755450" y="3995850"/>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5" name="Google Shape;95;p3"/>
              <p:cNvCxnSpPr/>
              <p:nvPr/>
            </p:nvCxnSpPr>
            <p:spPr>
              <a:xfrm>
                <a:off x="4755450" y="4396754"/>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6" name="Google Shape;96;p3"/>
              <p:cNvCxnSpPr/>
              <p:nvPr/>
            </p:nvCxnSpPr>
            <p:spPr>
              <a:xfrm>
                <a:off x="4755450" y="479765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7" name="Google Shape;97;p3"/>
              <p:cNvCxnSpPr/>
              <p:nvPr/>
            </p:nvCxnSpPr>
            <p:spPr>
              <a:xfrm>
                <a:off x="4755450" y="5198563"/>
                <a:ext cx="0" cy="10107900"/>
              </a:xfrm>
              <a:prstGeom prst="straightConnector1">
                <a:avLst/>
              </a:prstGeom>
              <a:noFill/>
              <a:ln w="9525" cap="flat" cmpd="sng">
                <a:solidFill>
                  <a:schemeClr val="accent1"/>
                </a:solidFill>
                <a:prstDash val="solid"/>
                <a:round/>
                <a:headEnd type="none" w="med" len="med"/>
                <a:tailEnd type="none" w="med" len="med"/>
              </a:ln>
            </p:spPr>
          </p:cxnSp>
        </p:grpSp>
      </p:grpSp>
      <p:sp>
        <p:nvSpPr>
          <p:cNvPr id="98" name="Google Shape;98;p3"/>
          <p:cNvSpPr/>
          <p:nvPr/>
        </p:nvSpPr>
        <p:spPr>
          <a:xfrm rot="-1028688">
            <a:off x="5415649" y="3225092"/>
            <a:ext cx="5240481" cy="2748671"/>
          </a:xfrm>
          <a:custGeom>
            <a:avLst/>
            <a:gdLst/>
            <a:ahLst/>
            <a:cxnLst/>
            <a:rect l="l" t="t" r="r" b="b"/>
            <a:pathLst>
              <a:path w="97358" h="51065" extrusionOk="0">
                <a:moveTo>
                  <a:pt x="90580" y="33071"/>
                </a:moveTo>
                <a:cubicBezTo>
                  <a:pt x="93923" y="29180"/>
                  <a:pt x="97358" y="21429"/>
                  <a:pt x="94349" y="16596"/>
                </a:cubicBezTo>
                <a:cubicBezTo>
                  <a:pt x="90184" y="9848"/>
                  <a:pt x="79971" y="8633"/>
                  <a:pt x="73072" y="10912"/>
                </a:cubicBezTo>
                <a:cubicBezTo>
                  <a:pt x="67874" y="12614"/>
                  <a:pt x="62950" y="16383"/>
                  <a:pt x="57509" y="15684"/>
                </a:cubicBezTo>
                <a:cubicBezTo>
                  <a:pt x="49454" y="14651"/>
                  <a:pt x="45533" y="4742"/>
                  <a:pt x="37965" y="1854"/>
                </a:cubicBezTo>
                <a:cubicBezTo>
                  <a:pt x="33101" y="0"/>
                  <a:pt x="27113" y="1642"/>
                  <a:pt x="23861" y="5684"/>
                </a:cubicBezTo>
                <a:cubicBezTo>
                  <a:pt x="21581" y="8541"/>
                  <a:pt x="20517" y="12493"/>
                  <a:pt x="17478" y="14560"/>
                </a:cubicBezTo>
                <a:cubicBezTo>
                  <a:pt x="15502" y="15867"/>
                  <a:pt x="13040" y="16231"/>
                  <a:pt x="10760" y="16900"/>
                </a:cubicBezTo>
                <a:cubicBezTo>
                  <a:pt x="5806" y="18450"/>
                  <a:pt x="213" y="23253"/>
                  <a:pt x="92" y="28420"/>
                </a:cubicBezTo>
                <a:cubicBezTo>
                  <a:pt x="0" y="31946"/>
                  <a:pt x="2371" y="36262"/>
                  <a:pt x="4712" y="38481"/>
                </a:cubicBezTo>
                <a:cubicBezTo>
                  <a:pt x="7083" y="40730"/>
                  <a:pt x="10031" y="42250"/>
                  <a:pt x="13040" y="43588"/>
                </a:cubicBezTo>
                <a:cubicBezTo>
                  <a:pt x="29636" y="51065"/>
                  <a:pt x="48421" y="51004"/>
                  <a:pt x="66780" y="46566"/>
                </a:cubicBezTo>
                <a:cubicBezTo>
                  <a:pt x="66719" y="46536"/>
                  <a:pt x="81674" y="43496"/>
                  <a:pt x="90580" y="33071"/>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941475" y="3333749"/>
            <a:ext cx="4643175" cy="2740727"/>
          </a:xfrm>
          <a:custGeom>
            <a:avLst/>
            <a:gdLst/>
            <a:ahLst/>
            <a:cxnLst/>
            <a:rect l="l" t="t" r="r" b="b"/>
            <a:pathLst>
              <a:path w="98665" h="58239" extrusionOk="0">
                <a:moveTo>
                  <a:pt x="3800" y="23587"/>
                </a:moveTo>
                <a:cubicBezTo>
                  <a:pt x="1459" y="18785"/>
                  <a:pt x="0" y="9909"/>
                  <a:pt x="4377" y="5776"/>
                </a:cubicBezTo>
                <a:cubicBezTo>
                  <a:pt x="10456" y="1"/>
                  <a:pt x="21125" y="1490"/>
                  <a:pt x="27630" y="5654"/>
                </a:cubicBezTo>
                <a:cubicBezTo>
                  <a:pt x="32493" y="8815"/>
                  <a:pt x="36475" y="13952"/>
                  <a:pt x="42220" y="14712"/>
                </a:cubicBezTo>
                <a:cubicBezTo>
                  <a:pt x="50700" y="15806"/>
                  <a:pt x="57326" y="6779"/>
                  <a:pt x="65837" y="5806"/>
                </a:cubicBezTo>
                <a:cubicBezTo>
                  <a:pt x="71309" y="5198"/>
                  <a:pt x="76993" y="8481"/>
                  <a:pt x="79211" y="13496"/>
                </a:cubicBezTo>
                <a:cubicBezTo>
                  <a:pt x="80792" y="17022"/>
                  <a:pt x="80822" y="21308"/>
                  <a:pt x="83376" y="24256"/>
                </a:cubicBezTo>
                <a:cubicBezTo>
                  <a:pt x="84987" y="26141"/>
                  <a:pt x="87479" y="27144"/>
                  <a:pt x="89607" y="28451"/>
                </a:cubicBezTo>
                <a:cubicBezTo>
                  <a:pt x="94227" y="31338"/>
                  <a:pt x="98665" y="37721"/>
                  <a:pt x="97418" y="43041"/>
                </a:cubicBezTo>
                <a:cubicBezTo>
                  <a:pt x="96537" y="46658"/>
                  <a:pt x="93011" y="50427"/>
                  <a:pt x="90002" y="52099"/>
                </a:cubicBezTo>
                <a:cubicBezTo>
                  <a:pt x="87023" y="53770"/>
                  <a:pt x="83588" y="54500"/>
                  <a:pt x="80184" y="55047"/>
                </a:cubicBezTo>
                <a:cubicBezTo>
                  <a:pt x="61248" y="58238"/>
                  <a:pt x="42129" y="53162"/>
                  <a:pt x="24560" y="43740"/>
                </a:cubicBezTo>
                <a:cubicBezTo>
                  <a:pt x="24499" y="43740"/>
                  <a:pt x="10122" y="36658"/>
                  <a:pt x="3800" y="23587"/>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txBox="1">
            <a:spLocks noGrp="1"/>
          </p:cNvSpPr>
          <p:nvPr>
            <p:ph type="title"/>
          </p:nvPr>
        </p:nvSpPr>
        <p:spPr>
          <a:xfrm>
            <a:off x="3171600" y="2533730"/>
            <a:ext cx="2800800" cy="730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3600"/>
              <a:buNone/>
              <a:defRPr sz="3600"/>
            </a:lvl1pPr>
            <a:lvl2pPr lvl="1">
              <a:spcBef>
                <a:spcPts val="0"/>
              </a:spcBef>
              <a:spcAft>
                <a:spcPts val="0"/>
              </a:spcAft>
              <a:buClr>
                <a:schemeClr val="accent1"/>
              </a:buClr>
              <a:buSzPts val="3600"/>
              <a:buNone/>
              <a:defRPr sz="3600">
                <a:solidFill>
                  <a:schemeClr val="accent1"/>
                </a:solidFill>
              </a:defRPr>
            </a:lvl2pPr>
            <a:lvl3pPr lvl="2">
              <a:spcBef>
                <a:spcPts val="0"/>
              </a:spcBef>
              <a:spcAft>
                <a:spcPts val="0"/>
              </a:spcAft>
              <a:buClr>
                <a:schemeClr val="accent1"/>
              </a:buClr>
              <a:buSzPts val="3600"/>
              <a:buNone/>
              <a:defRPr sz="3600">
                <a:solidFill>
                  <a:schemeClr val="accent1"/>
                </a:solidFill>
              </a:defRPr>
            </a:lvl3pPr>
            <a:lvl4pPr lvl="3">
              <a:spcBef>
                <a:spcPts val="0"/>
              </a:spcBef>
              <a:spcAft>
                <a:spcPts val="0"/>
              </a:spcAft>
              <a:buClr>
                <a:schemeClr val="accent1"/>
              </a:buClr>
              <a:buSzPts val="3600"/>
              <a:buNone/>
              <a:defRPr sz="3600">
                <a:solidFill>
                  <a:schemeClr val="accent1"/>
                </a:solidFill>
              </a:defRPr>
            </a:lvl4pPr>
            <a:lvl5pPr lvl="4">
              <a:spcBef>
                <a:spcPts val="0"/>
              </a:spcBef>
              <a:spcAft>
                <a:spcPts val="0"/>
              </a:spcAft>
              <a:buClr>
                <a:schemeClr val="accent1"/>
              </a:buClr>
              <a:buSzPts val="3600"/>
              <a:buNone/>
              <a:defRPr sz="3600">
                <a:solidFill>
                  <a:schemeClr val="accent1"/>
                </a:solidFill>
              </a:defRPr>
            </a:lvl5pPr>
            <a:lvl6pPr lvl="5">
              <a:spcBef>
                <a:spcPts val="0"/>
              </a:spcBef>
              <a:spcAft>
                <a:spcPts val="0"/>
              </a:spcAft>
              <a:buClr>
                <a:schemeClr val="accent1"/>
              </a:buClr>
              <a:buSzPts val="3600"/>
              <a:buNone/>
              <a:defRPr sz="3600">
                <a:solidFill>
                  <a:schemeClr val="accent1"/>
                </a:solidFill>
              </a:defRPr>
            </a:lvl6pPr>
            <a:lvl7pPr lvl="6">
              <a:spcBef>
                <a:spcPts val="0"/>
              </a:spcBef>
              <a:spcAft>
                <a:spcPts val="0"/>
              </a:spcAft>
              <a:buClr>
                <a:schemeClr val="accent1"/>
              </a:buClr>
              <a:buSzPts val="3600"/>
              <a:buNone/>
              <a:defRPr sz="3600">
                <a:solidFill>
                  <a:schemeClr val="accent1"/>
                </a:solidFill>
              </a:defRPr>
            </a:lvl7pPr>
            <a:lvl8pPr lvl="7">
              <a:spcBef>
                <a:spcPts val="0"/>
              </a:spcBef>
              <a:spcAft>
                <a:spcPts val="0"/>
              </a:spcAft>
              <a:buClr>
                <a:schemeClr val="accent1"/>
              </a:buClr>
              <a:buSzPts val="3600"/>
              <a:buNone/>
              <a:defRPr sz="3600">
                <a:solidFill>
                  <a:schemeClr val="accent1"/>
                </a:solidFill>
              </a:defRPr>
            </a:lvl8pPr>
            <a:lvl9pPr lvl="8">
              <a:spcBef>
                <a:spcPts val="0"/>
              </a:spcBef>
              <a:spcAft>
                <a:spcPts val="0"/>
              </a:spcAft>
              <a:buClr>
                <a:schemeClr val="accent1"/>
              </a:buClr>
              <a:buSzPts val="3600"/>
              <a:buNone/>
              <a:defRPr sz="3600">
                <a:solidFill>
                  <a:schemeClr val="accent1"/>
                </a:solidFill>
              </a:defRPr>
            </a:lvl9pPr>
          </a:lstStyle>
          <a:p>
            <a:endParaRPr/>
          </a:p>
        </p:txBody>
      </p:sp>
      <p:sp>
        <p:nvSpPr>
          <p:cNvPr id="101" name="Google Shape;101;p3"/>
          <p:cNvSpPr txBox="1">
            <a:spLocks noGrp="1"/>
          </p:cNvSpPr>
          <p:nvPr>
            <p:ph type="subTitle" idx="1"/>
          </p:nvPr>
        </p:nvSpPr>
        <p:spPr>
          <a:xfrm>
            <a:off x="3290700" y="3475405"/>
            <a:ext cx="2562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2" name="Google Shape;102;p3"/>
          <p:cNvSpPr txBox="1">
            <a:spLocks noGrp="1"/>
          </p:cNvSpPr>
          <p:nvPr>
            <p:ph type="title" idx="2" hasCustomPrompt="1"/>
          </p:nvPr>
        </p:nvSpPr>
        <p:spPr>
          <a:xfrm>
            <a:off x="3836400" y="1332855"/>
            <a:ext cx="1471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2000"/>
              <a:buNone/>
              <a:defRPr sz="6500">
                <a:solidFill>
                  <a:schemeClr val="lt2"/>
                </a:solidFill>
              </a:defRPr>
            </a:lvl1pPr>
            <a:lvl2pPr lvl="1" algn="r" rtl="0">
              <a:spcBef>
                <a:spcPts val="0"/>
              </a:spcBef>
              <a:spcAft>
                <a:spcPts val="0"/>
              </a:spcAft>
              <a:buClr>
                <a:schemeClr val="accent1"/>
              </a:buClr>
              <a:buSzPts val="12000"/>
              <a:buNone/>
              <a:defRPr sz="12000">
                <a:solidFill>
                  <a:schemeClr val="accent1"/>
                </a:solidFill>
              </a:defRPr>
            </a:lvl2pPr>
            <a:lvl3pPr lvl="2" algn="r" rtl="0">
              <a:spcBef>
                <a:spcPts val="0"/>
              </a:spcBef>
              <a:spcAft>
                <a:spcPts val="0"/>
              </a:spcAft>
              <a:buClr>
                <a:schemeClr val="accent1"/>
              </a:buClr>
              <a:buSzPts val="12000"/>
              <a:buNone/>
              <a:defRPr sz="12000">
                <a:solidFill>
                  <a:schemeClr val="accent1"/>
                </a:solidFill>
              </a:defRPr>
            </a:lvl3pPr>
            <a:lvl4pPr lvl="3" algn="r" rtl="0">
              <a:spcBef>
                <a:spcPts val="0"/>
              </a:spcBef>
              <a:spcAft>
                <a:spcPts val="0"/>
              </a:spcAft>
              <a:buClr>
                <a:schemeClr val="accent1"/>
              </a:buClr>
              <a:buSzPts val="12000"/>
              <a:buNone/>
              <a:defRPr sz="12000">
                <a:solidFill>
                  <a:schemeClr val="accent1"/>
                </a:solidFill>
              </a:defRPr>
            </a:lvl4pPr>
            <a:lvl5pPr lvl="4" algn="r" rtl="0">
              <a:spcBef>
                <a:spcPts val="0"/>
              </a:spcBef>
              <a:spcAft>
                <a:spcPts val="0"/>
              </a:spcAft>
              <a:buClr>
                <a:schemeClr val="accent1"/>
              </a:buClr>
              <a:buSzPts val="12000"/>
              <a:buNone/>
              <a:defRPr sz="12000">
                <a:solidFill>
                  <a:schemeClr val="accent1"/>
                </a:solidFill>
              </a:defRPr>
            </a:lvl5pPr>
            <a:lvl6pPr lvl="5" algn="r" rtl="0">
              <a:spcBef>
                <a:spcPts val="0"/>
              </a:spcBef>
              <a:spcAft>
                <a:spcPts val="0"/>
              </a:spcAft>
              <a:buClr>
                <a:schemeClr val="accent1"/>
              </a:buClr>
              <a:buSzPts val="12000"/>
              <a:buNone/>
              <a:defRPr sz="12000">
                <a:solidFill>
                  <a:schemeClr val="accent1"/>
                </a:solidFill>
              </a:defRPr>
            </a:lvl6pPr>
            <a:lvl7pPr lvl="6" algn="r" rtl="0">
              <a:spcBef>
                <a:spcPts val="0"/>
              </a:spcBef>
              <a:spcAft>
                <a:spcPts val="0"/>
              </a:spcAft>
              <a:buClr>
                <a:schemeClr val="accent1"/>
              </a:buClr>
              <a:buSzPts val="12000"/>
              <a:buNone/>
              <a:defRPr sz="12000">
                <a:solidFill>
                  <a:schemeClr val="accent1"/>
                </a:solidFill>
              </a:defRPr>
            </a:lvl7pPr>
            <a:lvl8pPr lvl="7" algn="r" rtl="0">
              <a:spcBef>
                <a:spcPts val="0"/>
              </a:spcBef>
              <a:spcAft>
                <a:spcPts val="0"/>
              </a:spcAft>
              <a:buClr>
                <a:schemeClr val="accent1"/>
              </a:buClr>
              <a:buSzPts val="12000"/>
              <a:buNone/>
              <a:defRPr sz="12000">
                <a:solidFill>
                  <a:schemeClr val="accent1"/>
                </a:solidFill>
              </a:defRPr>
            </a:lvl8pPr>
            <a:lvl9pPr lvl="8" algn="r" rtl="0">
              <a:spcBef>
                <a:spcPts val="0"/>
              </a:spcBef>
              <a:spcAft>
                <a:spcPts val="0"/>
              </a:spcAft>
              <a:buClr>
                <a:schemeClr val="accent1"/>
              </a:buClr>
              <a:buSzPts val="12000"/>
              <a:buNone/>
              <a:defRPr sz="12000">
                <a:solidFill>
                  <a:schemeClr val="accent1"/>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20">
    <p:spTree>
      <p:nvGrpSpPr>
        <p:cNvPr id="1" name="Shape 947"/>
        <p:cNvGrpSpPr/>
        <p:nvPr/>
      </p:nvGrpSpPr>
      <p:grpSpPr>
        <a:xfrm>
          <a:off x="0" y="0"/>
          <a:ext cx="0" cy="0"/>
          <a:chOff x="0" y="0"/>
          <a:chExt cx="0" cy="0"/>
        </a:xfrm>
      </p:grpSpPr>
      <p:grpSp>
        <p:nvGrpSpPr>
          <p:cNvPr id="948" name="Google Shape;948;p23"/>
          <p:cNvGrpSpPr/>
          <p:nvPr/>
        </p:nvGrpSpPr>
        <p:grpSpPr>
          <a:xfrm>
            <a:off x="-481950" y="-257250"/>
            <a:ext cx="10107900" cy="5658000"/>
            <a:chOff x="-298500" y="6796775"/>
            <a:chExt cx="10107900" cy="5658000"/>
          </a:xfrm>
        </p:grpSpPr>
        <p:grpSp>
          <p:nvGrpSpPr>
            <p:cNvPr id="949" name="Google Shape;949;p23"/>
            <p:cNvGrpSpPr/>
            <p:nvPr/>
          </p:nvGrpSpPr>
          <p:grpSpPr>
            <a:xfrm>
              <a:off x="-95250" y="6796775"/>
              <a:ext cx="9621724" cy="5658000"/>
              <a:chOff x="-95250" y="6796775"/>
              <a:chExt cx="9621724" cy="5658000"/>
            </a:xfrm>
          </p:grpSpPr>
          <p:cxnSp>
            <p:nvCxnSpPr>
              <p:cNvPr id="950" name="Google Shape;950;p23"/>
              <p:cNvCxnSpPr/>
              <p:nvPr/>
            </p:nvCxnSpPr>
            <p:spPr>
              <a:xfrm>
                <a:off x="792285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51" name="Google Shape;951;p23"/>
              <p:cNvCxnSpPr/>
              <p:nvPr/>
            </p:nvCxnSpPr>
            <p:spPr>
              <a:xfrm>
                <a:off x="832375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52" name="Google Shape;952;p23"/>
              <p:cNvCxnSpPr/>
              <p:nvPr/>
            </p:nvCxnSpPr>
            <p:spPr>
              <a:xfrm>
                <a:off x="872466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53" name="Google Shape;953;p23"/>
              <p:cNvCxnSpPr/>
              <p:nvPr/>
            </p:nvCxnSpPr>
            <p:spPr>
              <a:xfrm>
                <a:off x="912556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54" name="Google Shape;954;p23"/>
              <p:cNvCxnSpPr/>
              <p:nvPr/>
            </p:nvCxnSpPr>
            <p:spPr>
              <a:xfrm>
                <a:off x="952647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55" name="Google Shape;955;p23"/>
              <p:cNvCxnSpPr/>
              <p:nvPr/>
            </p:nvCxnSpPr>
            <p:spPr>
              <a:xfrm>
                <a:off x="391380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56" name="Google Shape;956;p23"/>
              <p:cNvCxnSpPr/>
              <p:nvPr/>
            </p:nvCxnSpPr>
            <p:spPr>
              <a:xfrm>
                <a:off x="431470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57" name="Google Shape;957;p23"/>
              <p:cNvCxnSpPr/>
              <p:nvPr/>
            </p:nvCxnSpPr>
            <p:spPr>
              <a:xfrm>
                <a:off x="471561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58" name="Google Shape;958;p23"/>
              <p:cNvCxnSpPr/>
              <p:nvPr/>
            </p:nvCxnSpPr>
            <p:spPr>
              <a:xfrm>
                <a:off x="511651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59" name="Google Shape;959;p23"/>
              <p:cNvCxnSpPr/>
              <p:nvPr/>
            </p:nvCxnSpPr>
            <p:spPr>
              <a:xfrm>
                <a:off x="551742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60" name="Google Shape;960;p23"/>
              <p:cNvCxnSpPr/>
              <p:nvPr/>
            </p:nvCxnSpPr>
            <p:spPr>
              <a:xfrm>
                <a:off x="591832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61" name="Google Shape;961;p23"/>
              <p:cNvCxnSpPr/>
              <p:nvPr/>
            </p:nvCxnSpPr>
            <p:spPr>
              <a:xfrm>
                <a:off x="631923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62" name="Google Shape;962;p23"/>
              <p:cNvCxnSpPr/>
              <p:nvPr/>
            </p:nvCxnSpPr>
            <p:spPr>
              <a:xfrm>
                <a:off x="672013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63" name="Google Shape;963;p23"/>
              <p:cNvCxnSpPr/>
              <p:nvPr/>
            </p:nvCxnSpPr>
            <p:spPr>
              <a:xfrm>
                <a:off x="712104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64" name="Google Shape;964;p23"/>
              <p:cNvCxnSpPr/>
              <p:nvPr/>
            </p:nvCxnSpPr>
            <p:spPr>
              <a:xfrm>
                <a:off x="752194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65" name="Google Shape;965;p23"/>
              <p:cNvCxnSpPr/>
              <p:nvPr/>
            </p:nvCxnSpPr>
            <p:spPr>
              <a:xfrm>
                <a:off x="-9525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66" name="Google Shape;966;p23"/>
              <p:cNvCxnSpPr/>
              <p:nvPr/>
            </p:nvCxnSpPr>
            <p:spPr>
              <a:xfrm>
                <a:off x="305655"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67" name="Google Shape;967;p23"/>
              <p:cNvCxnSpPr/>
              <p:nvPr/>
            </p:nvCxnSpPr>
            <p:spPr>
              <a:xfrm>
                <a:off x="70656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68" name="Google Shape;968;p23"/>
              <p:cNvCxnSpPr/>
              <p:nvPr/>
            </p:nvCxnSpPr>
            <p:spPr>
              <a:xfrm>
                <a:off x="110746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69" name="Google Shape;969;p23"/>
              <p:cNvCxnSpPr/>
              <p:nvPr/>
            </p:nvCxnSpPr>
            <p:spPr>
              <a:xfrm>
                <a:off x="150837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70" name="Google Shape;970;p23"/>
              <p:cNvCxnSpPr/>
              <p:nvPr/>
            </p:nvCxnSpPr>
            <p:spPr>
              <a:xfrm>
                <a:off x="190927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71" name="Google Shape;971;p23"/>
              <p:cNvCxnSpPr/>
              <p:nvPr/>
            </p:nvCxnSpPr>
            <p:spPr>
              <a:xfrm>
                <a:off x="231018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72" name="Google Shape;972;p23"/>
              <p:cNvCxnSpPr/>
              <p:nvPr/>
            </p:nvCxnSpPr>
            <p:spPr>
              <a:xfrm>
                <a:off x="271108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73" name="Google Shape;973;p23"/>
              <p:cNvCxnSpPr/>
              <p:nvPr/>
            </p:nvCxnSpPr>
            <p:spPr>
              <a:xfrm>
                <a:off x="311199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74" name="Google Shape;974;p23"/>
              <p:cNvCxnSpPr/>
              <p:nvPr/>
            </p:nvCxnSpPr>
            <p:spPr>
              <a:xfrm>
                <a:off x="3512897" y="6796775"/>
                <a:ext cx="0" cy="5658000"/>
              </a:xfrm>
              <a:prstGeom prst="straightConnector1">
                <a:avLst/>
              </a:prstGeom>
              <a:noFill/>
              <a:ln w="9525" cap="flat" cmpd="sng">
                <a:solidFill>
                  <a:schemeClr val="accent1"/>
                </a:solidFill>
                <a:prstDash val="solid"/>
                <a:round/>
                <a:headEnd type="none" w="med" len="med"/>
                <a:tailEnd type="none" w="med" len="med"/>
              </a:ln>
            </p:spPr>
          </p:cxnSp>
        </p:grpSp>
        <p:grpSp>
          <p:nvGrpSpPr>
            <p:cNvPr id="975" name="Google Shape;975;p23"/>
            <p:cNvGrpSpPr/>
            <p:nvPr/>
          </p:nvGrpSpPr>
          <p:grpSpPr>
            <a:xfrm>
              <a:off x="-298500" y="7045279"/>
              <a:ext cx="10107900" cy="5211754"/>
              <a:chOff x="-298500" y="7045279"/>
              <a:chExt cx="10107900" cy="5211754"/>
            </a:xfrm>
          </p:grpSpPr>
          <p:cxnSp>
            <p:nvCxnSpPr>
              <p:cNvPr id="976" name="Google Shape;976;p23"/>
              <p:cNvCxnSpPr/>
              <p:nvPr/>
            </p:nvCxnSpPr>
            <p:spPr>
              <a:xfrm>
                <a:off x="4755450" y="5599467"/>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77" name="Google Shape;977;p23"/>
              <p:cNvCxnSpPr/>
              <p:nvPr/>
            </p:nvCxnSpPr>
            <p:spPr>
              <a:xfrm>
                <a:off x="4755450" y="6000371"/>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78" name="Google Shape;978;p23"/>
              <p:cNvCxnSpPr/>
              <p:nvPr/>
            </p:nvCxnSpPr>
            <p:spPr>
              <a:xfrm>
                <a:off x="4755450" y="6401275"/>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79" name="Google Shape;979;p23"/>
              <p:cNvCxnSpPr/>
              <p:nvPr/>
            </p:nvCxnSpPr>
            <p:spPr>
              <a:xfrm>
                <a:off x="4755450" y="680217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80" name="Google Shape;980;p23"/>
              <p:cNvCxnSpPr/>
              <p:nvPr/>
            </p:nvCxnSpPr>
            <p:spPr>
              <a:xfrm>
                <a:off x="4755450" y="720308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81" name="Google Shape;981;p23"/>
              <p:cNvCxnSpPr/>
              <p:nvPr/>
            </p:nvCxnSpPr>
            <p:spPr>
              <a:xfrm>
                <a:off x="4755450" y="199132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82" name="Google Shape;982;p23"/>
              <p:cNvCxnSpPr/>
              <p:nvPr/>
            </p:nvCxnSpPr>
            <p:spPr>
              <a:xfrm>
                <a:off x="4755450" y="239223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83" name="Google Shape;983;p23"/>
              <p:cNvCxnSpPr/>
              <p:nvPr/>
            </p:nvCxnSpPr>
            <p:spPr>
              <a:xfrm>
                <a:off x="4755450" y="279313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84" name="Google Shape;984;p23"/>
              <p:cNvCxnSpPr/>
              <p:nvPr/>
            </p:nvCxnSpPr>
            <p:spPr>
              <a:xfrm>
                <a:off x="4755450" y="3194042"/>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85" name="Google Shape;985;p23"/>
              <p:cNvCxnSpPr/>
              <p:nvPr/>
            </p:nvCxnSpPr>
            <p:spPr>
              <a:xfrm>
                <a:off x="4755450" y="3594946"/>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86" name="Google Shape;986;p23"/>
              <p:cNvCxnSpPr/>
              <p:nvPr/>
            </p:nvCxnSpPr>
            <p:spPr>
              <a:xfrm>
                <a:off x="4755450" y="3995850"/>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87" name="Google Shape;987;p23"/>
              <p:cNvCxnSpPr/>
              <p:nvPr/>
            </p:nvCxnSpPr>
            <p:spPr>
              <a:xfrm>
                <a:off x="4755450" y="4396754"/>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88" name="Google Shape;988;p23"/>
              <p:cNvCxnSpPr/>
              <p:nvPr/>
            </p:nvCxnSpPr>
            <p:spPr>
              <a:xfrm>
                <a:off x="4755450" y="479765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989" name="Google Shape;989;p23"/>
              <p:cNvCxnSpPr/>
              <p:nvPr/>
            </p:nvCxnSpPr>
            <p:spPr>
              <a:xfrm>
                <a:off x="4755450" y="5198563"/>
                <a:ext cx="0" cy="10107900"/>
              </a:xfrm>
              <a:prstGeom prst="straightConnector1">
                <a:avLst/>
              </a:prstGeom>
              <a:noFill/>
              <a:ln w="9525" cap="flat" cmpd="sng">
                <a:solidFill>
                  <a:schemeClr val="accent1"/>
                </a:solidFill>
                <a:prstDash val="solid"/>
                <a:round/>
                <a:headEnd type="none" w="med" len="med"/>
                <a:tailEnd type="none" w="med" len="med"/>
              </a:ln>
            </p:spPr>
          </p:cxnSp>
        </p:grpSp>
      </p:grpSp>
      <p:sp>
        <p:nvSpPr>
          <p:cNvPr id="990" name="Google Shape;990;p23"/>
          <p:cNvSpPr/>
          <p:nvPr/>
        </p:nvSpPr>
        <p:spPr>
          <a:xfrm>
            <a:off x="4033210" y="1620814"/>
            <a:ext cx="5434634" cy="3841960"/>
          </a:xfrm>
          <a:custGeom>
            <a:avLst/>
            <a:gdLst/>
            <a:ahLst/>
            <a:cxnLst/>
            <a:rect l="l" t="t" r="r" b="b"/>
            <a:pathLst>
              <a:path w="131311" h="92829" extrusionOk="0">
                <a:moveTo>
                  <a:pt x="131310" y="670"/>
                </a:moveTo>
                <a:cubicBezTo>
                  <a:pt x="124684" y="1"/>
                  <a:pt x="119912" y="1217"/>
                  <a:pt x="115353" y="3770"/>
                </a:cubicBezTo>
                <a:cubicBezTo>
                  <a:pt x="112222" y="5502"/>
                  <a:pt x="109851" y="8420"/>
                  <a:pt x="106811" y="10366"/>
                </a:cubicBezTo>
                <a:cubicBezTo>
                  <a:pt x="98909" y="15411"/>
                  <a:pt x="88604" y="12737"/>
                  <a:pt x="79273" y="13527"/>
                </a:cubicBezTo>
                <a:cubicBezTo>
                  <a:pt x="68331" y="14469"/>
                  <a:pt x="57996" y="20852"/>
                  <a:pt x="52221" y="30214"/>
                </a:cubicBezTo>
                <a:cubicBezTo>
                  <a:pt x="47357" y="38117"/>
                  <a:pt x="45564" y="47843"/>
                  <a:pt x="39455" y="54774"/>
                </a:cubicBezTo>
                <a:cubicBezTo>
                  <a:pt x="35382" y="59394"/>
                  <a:pt x="29850" y="62312"/>
                  <a:pt x="24378" y="65047"/>
                </a:cubicBezTo>
                <a:cubicBezTo>
                  <a:pt x="18907" y="67813"/>
                  <a:pt x="12554" y="71400"/>
                  <a:pt x="8299" y="75838"/>
                </a:cubicBezTo>
                <a:cubicBezTo>
                  <a:pt x="4074" y="80276"/>
                  <a:pt x="882" y="85929"/>
                  <a:pt x="1" y="92829"/>
                </a:cubicBezTo>
                <a:lnTo>
                  <a:pt x="124867" y="92829"/>
                </a:lnTo>
                <a:cubicBezTo>
                  <a:pt x="128423" y="92829"/>
                  <a:pt x="131310" y="89911"/>
                  <a:pt x="131310" y="86355"/>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3"/>
          <p:cNvSpPr/>
          <p:nvPr/>
        </p:nvSpPr>
        <p:spPr>
          <a:xfrm>
            <a:off x="-95250" y="-95250"/>
            <a:ext cx="2087083" cy="1700643"/>
          </a:xfrm>
          <a:custGeom>
            <a:avLst/>
            <a:gdLst/>
            <a:ahLst/>
            <a:cxnLst/>
            <a:rect l="l" t="t" r="r" b="b"/>
            <a:pathLst>
              <a:path w="42191" h="34379" extrusionOk="0">
                <a:moveTo>
                  <a:pt x="42190" y="1"/>
                </a:moveTo>
                <a:cubicBezTo>
                  <a:pt x="41673" y="5351"/>
                  <a:pt x="37084" y="10183"/>
                  <a:pt x="32251" y="12554"/>
                </a:cubicBezTo>
                <a:cubicBezTo>
                  <a:pt x="27418" y="14956"/>
                  <a:pt x="22068" y="16050"/>
                  <a:pt x="17174" y="18299"/>
                </a:cubicBezTo>
                <a:cubicBezTo>
                  <a:pt x="9758" y="21643"/>
                  <a:pt x="3740" y="27205"/>
                  <a:pt x="1" y="34378"/>
                </a:cubicBezTo>
                <a:lnTo>
                  <a:pt x="1" y="6445"/>
                </a:lnTo>
                <a:cubicBezTo>
                  <a:pt x="1" y="2888"/>
                  <a:pt x="2888" y="1"/>
                  <a:pt x="6445" y="1"/>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CUSTOM_21">
    <p:spTree>
      <p:nvGrpSpPr>
        <p:cNvPr id="1" name="Shape 992"/>
        <p:cNvGrpSpPr/>
        <p:nvPr/>
      </p:nvGrpSpPr>
      <p:grpSpPr>
        <a:xfrm>
          <a:off x="0" y="0"/>
          <a:ext cx="0" cy="0"/>
          <a:chOff x="0" y="0"/>
          <a:chExt cx="0" cy="0"/>
        </a:xfrm>
      </p:grpSpPr>
      <p:grpSp>
        <p:nvGrpSpPr>
          <p:cNvPr id="993" name="Google Shape;993;p24"/>
          <p:cNvGrpSpPr/>
          <p:nvPr/>
        </p:nvGrpSpPr>
        <p:grpSpPr>
          <a:xfrm>
            <a:off x="-481950" y="-257250"/>
            <a:ext cx="10107900" cy="5658000"/>
            <a:chOff x="-298500" y="6796775"/>
            <a:chExt cx="10107900" cy="5658000"/>
          </a:xfrm>
        </p:grpSpPr>
        <p:grpSp>
          <p:nvGrpSpPr>
            <p:cNvPr id="994" name="Google Shape;994;p24"/>
            <p:cNvGrpSpPr/>
            <p:nvPr/>
          </p:nvGrpSpPr>
          <p:grpSpPr>
            <a:xfrm>
              <a:off x="-95250" y="6796775"/>
              <a:ext cx="9621724" cy="5658000"/>
              <a:chOff x="-95250" y="6796775"/>
              <a:chExt cx="9621724" cy="5658000"/>
            </a:xfrm>
          </p:grpSpPr>
          <p:cxnSp>
            <p:nvCxnSpPr>
              <p:cNvPr id="995" name="Google Shape;995;p24"/>
              <p:cNvCxnSpPr/>
              <p:nvPr/>
            </p:nvCxnSpPr>
            <p:spPr>
              <a:xfrm>
                <a:off x="792285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96" name="Google Shape;996;p24"/>
              <p:cNvCxnSpPr/>
              <p:nvPr/>
            </p:nvCxnSpPr>
            <p:spPr>
              <a:xfrm>
                <a:off x="832375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97" name="Google Shape;997;p24"/>
              <p:cNvCxnSpPr/>
              <p:nvPr/>
            </p:nvCxnSpPr>
            <p:spPr>
              <a:xfrm>
                <a:off x="872466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98" name="Google Shape;998;p24"/>
              <p:cNvCxnSpPr/>
              <p:nvPr/>
            </p:nvCxnSpPr>
            <p:spPr>
              <a:xfrm>
                <a:off x="912556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999" name="Google Shape;999;p24"/>
              <p:cNvCxnSpPr/>
              <p:nvPr/>
            </p:nvCxnSpPr>
            <p:spPr>
              <a:xfrm>
                <a:off x="952647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000" name="Google Shape;1000;p24"/>
              <p:cNvCxnSpPr/>
              <p:nvPr/>
            </p:nvCxnSpPr>
            <p:spPr>
              <a:xfrm>
                <a:off x="391380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001" name="Google Shape;1001;p24"/>
              <p:cNvCxnSpPr/>
              <p:nvPr/>
            </p:nvCxnSpPr>
            <p:spPr>
              <a:xfrm>
                <a:off x="431470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002" name="Google Shape;1002;p24"/>
              <p:cNvCxnSpPr/>
              <p:nvPr/>
            </p:nvCxnSpPr>
            <p:spPr>
              <a:xfrm>
                <a:off x="471561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003" name="Google Shape;1003;p24"/>
              <p:cNvCxnSpPr/>
              <p:nvPr/>
            </p:nvCxnSpPr>
            <p:spPr>
              <a:xfrm>
                <a:off x="511651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004" name="Google Shape;1004;p24"/>
              <p:cNvCxnSpPr/>
              <p:nvPr/>
            </p:nvCxnSpPr>
            <p:spPr>
              <a:xfrm>
                <a:off x="551742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005" name="Google Shape;1005;p24"/>
              <p:cNvCxnSpPr/>
              <p:nvPr/>
            </p:nvCxnSpPr>
            <p:spPr>
              <a:xfrm>
                <a:off x="591832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006" name="Google Shape;1006;p24"/>
              <p:cNvCxnSpPr/>
              <p:nvPr/>
            </p:nvCxnSpPr>
            <p:spPr>
              <a:xfrm>
                <a:off x="631923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007" name="Google Shape;1007;p24"/>
              <p:cNvCxnSpPr/>
              <p:nvPr/>
            </p:nvCxnSpPr>
            <p:spPr>
              <a:xfrm>
                <a:off x="672013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008" name="Google Shape;1008;p24"/>
              <p:cNvCxnSpPr/>
              <p:nvPr/>
            </p:nvCxnSpPr>
            <p:spPr>
              <a:xfrm>
                <a:off x="712104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009" name="Google Shape;1009;p24"/>
              <p:cNvCxnSpPr/>
              <p:nvPr/>
            </p:nvCxnSpPr>
            <p:spPr>
              <a:xfrm>
                <a:off x="752194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010" name="Google Shape;1010;p24"/>
              <p:cNvCxnSpPr/>
              <p:nvPr/>
            </p:nvCxnSpPr>
            <p:spPr>
              <a:xfrm>
                <a:off x="-9525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011" name="Google Shape;1011;p24"/>
              <p:cNvCxnSpPr/>
              <p:nvPr/>
            </p:nvCxnSpPr>
            <p:spPr>
              <a:xfrm>
                <a:off x="305655"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012" name="Google Shape;1012;p24"/>
              <p:cNvCxnSpPr/>
              <p:nvPr/>
            </p:nvCxnSpPr>
            <p:spPr>
              <a:xfrm>
                <a:off x="70656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013" name="Google Shape;1013;p24"/>
              <p:cNvCxnSpPr/>
              <p:nvPr/>
            </p:nvCxnSpPr>
            <p:spPr>
              <a:xfrm>
                <a:off x="110746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014" name="Google Shape;1014;p24"/>
              <p:cNvCxnSpPr/>
              <p:nvPr/>
            </p:nvCxnSpPr>
            <p:spPr>
              <a:xfrm>
                <a:off x="150837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015" name="Google Shape;1015;p24"/>
              <p:cNvCxnSpPr/>
              <p:nvPr/>
            </p:nvCxnSpPr>
            <p:spPr>
              <a:xfrm>
                <a:off x="190927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016" name="Google Shape;1016;p24"/>
              <p:cNvCxnSpPr/>
              <p:nvPr/>
            </p:nvCxnSpPr>
            <p:spPr>
              <a:xfrm>
                <a:off x="231018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017" name="Google Shape;1017;p24"/>
              <p:cNvCxnSpPr/>
              <p:nvPr/>
            </p:nvCxnSpPr>
            <p:spPr>
              <a:xfrm>
                <a:off x="271108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018" name="Google Shape;1018;p24"/>
              <p:cNvCxnSpPr/>
              <p:nvPr/>
            </p:nvCxnSpPr>
            <p:spPr>
              <a:xfrm>
                <a:off x="311199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019" name="Google Shape;1019;p24"/>
              <p:cNvCxnSpPr/>
              <p:nvPr/>
            </p:nvCxnSpPr>
            <p:spPr>
              <a:xfrm>
                <a:off x="3512897" y="6796775"/>
                <a:ext cx="0" cy="5658000"/>
              </a:xfrm>
              <a:prstGeom prst="straightConnector1">
                <a:avLst/>
              </a:prstGeom>
              <a:noFill/>
              <a:ln w="9525" cap="flat" cmpd="sng">
                <a:solidFill>
                  <a:schemeClr val="accent1"/>
                </a:solidFill>
                <a:prstDash val="solid"/>
                <a:round/>
                <a:headEnd type="none" w="med" len="med"/>
                <a:tailEnd type="none" w="med" len="med"/>
              </a:ln>
            </p:spPr>
          </p:cxnSp>
        </p:grpSp>
        <p:grpSp>
          <p:nvGrpSpPr>
            <p:cNvPr id="1020" name="Google Shape;1020;p24"/>
            <p:cNvGrpSpPr/>
            <p:nvPr/>
          </p:nvGrpSpPr>
          <p:grpSpPr>
            <a:xfrm>
              <a:off x="-298500" y="7045279"/>
              <a:ext cx="10107900" cy="5211754"/>
              <a:chOff x="-298500" y="7045279"/>
              <a:chExt cx="10107900" cy="5211754"/>
            </a:xfrm>
          </p:grpSpPr>
          <p:cxnSp>
            <p:nvCxnSpPr>
              <p:cNvPr id="1021" name="Google Shape;1021;p24"/>
              <p:cNvCxnSpPr/>
              <p:nvPr/>
            </p:nvCxnSpPr>
            <p:spPr>
              <a:xfrm>
                <a:off x="4755450" y="5599467"/>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022" name="Google Shape;1022;p24"/>
              <p:cNvCxnSpPr/>
              <p:nvPr/>
            </p:nvCxnSpPr>
            <p:spPr>
              <a:xfrm>
                <a:off x="4755450" y="6000371"/>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023" name="Google Shape;1023;p24"/>
              <p:cNvCxnSpPr/>
              <p:nvPr/>
            </p:nvCxnSpPr>
            <p:spPr>
              <a:xfrm>
                <a:off x="4755450" y="6401275"/>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024" name="Google Shape;1024;p24"/>
              <p:cNvCxnSpPr/>
              <p:nvPr/>
            </p:nvCxnSpPr>
            <p:spPr>
              <a:xfrm>
                <a:off x="4755450" y="680217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025" name="Google Shape;1025;p24"/>
              <p:cNvCxnSpPr/>
              <p:nvPr/>
            </p:nvCxnSpPr>
            <p:spPr>
              <a:xfrm>
                <a:off x="4755450" y="720308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026" name="Google Shape;1026;p24"/>
              <p:cNvCxnSpPr/>
              <p:nvPr/>
            </p:nvCxnSpPr>
            <p:spPr>
              <a:xfrm>
                <a:off x="4755450" y="199132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027" name="Google Shape;1027;p24"/>
              <p:cNvCxnSpPr/>
              <p:nvPr/>
            </p:nvCxnSpPr>
            <p:spPr>
              <a:xfrm>
                <a:off x="4755450" y="239223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028" name="Google Shape;1028;p24"/>
              <p:cNvCxnSpPr/>
              <p:nvPr/>
            </p:nvCxnSpPr>
            <p:spPr>
              <a:xfrm>
                <a:off x="4755450" y="279313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029" name="Google Shape;1029;p24"/>
              <p:cNvCxnSpPr/>
              <p:nvPr/>
            </p:nvCxnSpPr>
            <p:spPr>
              <a:xfrm>
                <a:off x="4755450" y="3194042"/>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030" name="Google Shape;1030;p24"/>
              <p:cNvCxnSpPr/>
              <p:nvPr/>
            </p:nvCxnSpPr>
            <p:spPr>
              <a:xfrm>
                <a:off x="4755450" y="3594946"/>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031" name="Google Shape;1031;p24"/>
              <p:cNvCxnSpPr/>
              <p:nvPr/>
            </p:nvCxnSpPr>
            <p:spPr>
              <a:xfrm>
                <a:off x="4755450" y="3995850"/>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032" name="Google Shape;1032;p24"/>
              <p:cNvCxnSpPr/>
              <p:nvPr/>
            </p:nvCxnSpPr>
            <p:spPr>
              <a:xfrm>
                <a:off x="4755450" y="4396754"/>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033" name="Google Shape;1033;p24"/>
              <p:cNvCxnSpPr/>
              <p:nvPr/>
            </p:nvCxnSpPr>
            <p:spPr>
              <a:xfrm>
                <a:off x="4755450" y="479765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034" name="Google Shape;1034;p24"/>
              <p:cNvCxnSpPr/>
              <p:nvPr/>
            </p:nvCxnSpPr>
            <p:spPr>
              <a:xfrm>
                <a:off x="4755450" y="5198563"/>
                <a:ext cx="0" cy="10107900"/>
              </a:xfrm>
              <a:prstGeom prst="straightConnector1">
                <a:avLst/>
              </a:prstGeom>
              <a:noFill/>
              <a:ln w="9525" cap="flat" cmpd="sng">
                <a:solidFill>
                  <a:schemeClr val="accent1"/>
                </a:solidFill>
                <a:prstDash val="solid"/>
                <a:round/>
                <a:headEnd type="none" w="med" len="med"/>
                <a:tailEnd type="none" w="med" len="med"/>
              </a:ln>
            </p:spPr>
          </p:cxnSp>
        </p:grpSp>
      </p:grpSp>
      <p:sp>
        <p:nvSpPr>
          <p:cNvPr id="1035" name="Google Shape;1035;p24"/>
          <p:cNvSpPr/>
          <p:nvPr/>
        </p:nvSpPr>
        <p:spPr>
          <a:xfrm rot="10800000" flipH="1">
            <a:off x="-95250" y="3809550"/>
            <a:ext cx="1746180" cy="1422861"/>
          </a:xfrm>
          <a:custGeom>
            <a:avLst/>
            <a:gdLst/>
            <a:ahLst/>
            <a:cxnLst/>
            <a:rect l="l" t="t" r="r" b="b"/>
            <a:pathLst>
              <a:path w="42191" h="34379" extrusionOk="0">
                <a:moveTo>
                  <a:pt x="42190" y="1"/>
                </a:moveTo>
                <a:cubicBezTo>
                  <a:pt x="41673" y="5351"/>
                  <a:pt x="37084" y="10183"/>
                  <a:pt x="32251" y="12554"/>
                </a:cubicBezTo>
                <a:cubicBezTo>
                  <a:pt x="27418" y="14956"/>
                  <a:pt x="22068" y="16050"/>
                  <a:pt x="17174" y="18299"/>
                </a:cubicBezTo>
                <a:cubicBezTo>
                  <a:pt x="9758" y="21643"/>
                  <a:pt x="3740" y="27205"/>
                  <a:pt x="1" y="34378"/>
                </a:cubicBezTo>
                <a:lnTo>
                  <a:pt x="1" y="6445"/>
                </a:lnTo>
                <a:cubicBezTo>
                  <a:pt x="1" y="2888"/>
                  <a:pt x="2888" y="1"/>
                  <a:pt x="6445" y="1"/>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4"/>
          <p:cNvSpPr/>
          <p:nvPr/>
        </p:nvSpPr>
        <p:spPr>
          <a:xfrm rot="627001">
            <a:off x="7904813" y="-547504"/>
            <a:ext cx="2111177" cy="2833658"/>
          </a:xfrm>
          <a:custGeom>
            <a:avLst/>
            <a:gdLst/>
            <a:ahLst/>
            <a:cxnLst/>
            <a:rect l="l" t="t" r="r" b="b"/>
            <a:pathLst>
              <a:path w="75230" h="100975" extrusionOk="0">
                <a:moveTo>
                  <a:pt x="70914" y="86506"/>
                </a:moveTo>
                <a:cubicBezTo>
                  <a:pt x="69363" y="92160"/>
                  <a:pt x="64166" y="100427"/>
                  <a:pt x="57600" y="100671"/>
                </a:cubicBezTo>
                <a:cubicBezTo>
                  <a:pt x="48421" y="100975"/>
                  <a:pt x="40731" y="92069"/>
                  <a:pt x="38451" y="83953"/>
                </a:cubicBezTo>
                <a:cubicBezTo>
                  <a:pt x="36718" y="77874"/>
                  <a:pt x="37174" y="70761"/>
                  <a:pt x="33010" y="65959"/>
                </a:cubicBezTo>
                <a:cubicBezTo>
                  <a:pt x="26840" y="58937"/>
                  <a:pt x="14894" y="61521"/>
                  <a:pt x="7204" y="56171"/>
                </a:cubicBezTo>
                <a:cubicBezTo>
                  <a:pt x="2311" y="52706"/>
                  <a:pt x="0" y="45959"/>
                  <a:pt x="1824" y="40214"/>
                </a:cubicBezTo>
                <a:cubicBezTo>
                  <a:pt x="3101" y="36171"/>
                  <a:pt x="6140" y="32645"/>
                  <a:pt x="6171" y="28420"/>
                </a:cubicBezTo>
                <a:cubicBezTo>
                  <a:pt x="6232" y="25685"/>
                  <a:pt x="4925" y="23101"/>
                  <a:pt x="4134" y="20487"/>
                </a:cubicBezTo>
                <a:cubicBezTo>
                  <a:pt x="2432" y="14742"/>
                  <a:pt x="3405" y="6323"/>
                  <a:pt x="8268" y="2858"/>
                </a:cubicBezTo>
                <a:cubicBezTo>
                  <a:pt x="11581" y="517"/>
                  <a:pt x="17204" y="0"/>
                  <a:pt x="20882" y="821"/>
                </a:cubicBezTo>
                <a:cubicBezTo>
                  <a:pt x="24530" y="1642"/>
                  <a:pt x="27873" y="3496"/>
                  <a:pt x="31065" y="5472"/>
                </a:cubicBezTo>
                <a:cubicBezTo>
                  <a:pt x="48998" y="16566"/>
                  <a:pt x="60974" y="34591"/>
                  <a:pt x="68543" y="54986"/>
                </a:cubicBezTo>
                <a:cubicBezTo>
                  <a:pt x="68543" y="54986"/>
                  <a:pt x="75230" y="71217"/>
                  <a:pt x="70914" y="86506"/>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9"/>
        <p:cNvGrpSpPr/>
        <p:nvPr/>
      </p:nvGrpSpPr>
      <p:grpSpPr>
        <a:xfrm>
          <a:off x="0" y="0"/>
          <a:ext cx="0" cy="0"/>
          <a:chOff x="0" y="0"/>
          <a:chExt cx="0" cy="0"/>
        </a:xfrm>
      </p:grpSpPr>
      <p:grpSp>
        <p:nvGrpSpPr>
          <p:cNvPr id="150" name="Google Shape;150;p5"/>
          <p:cNvGrpSpPr/>
          <p:nvPr/>
        </p:nvGrpSpPr>
        <p:grpSpPr>
          <a:xfrm>
            <a:off x="-481950" y="-257250"/>
            <a:ext cx="10107900" cy="5658000"/>
            <a:chOff x="-298500" y="6796775"/>
            <a:chExt cx="10107900" cy="5658000"/>
          </a:xfrm>
        </p:grpSpPr>
        <p:grpSp>
          <p:nvGrpSpPr>
            <p:cNvPr id="151" name="Google Shape;151;p5"/>
            <p:cNvGrpSpPr/>
            <p:nvPr/>
          </p:nvGrpSpPr>
          <p:grpSpPr>
            <a:xfrm>
              <a:off x="-95250" y="6796775"/>
              <a:ext cx="9621724" cy="5658000"/>
              <a:chOff x="-95250" y="6796775"/>
              <a:chExt cx="9621724" cy="5658000"/>
            </a:xfrm>
          </p:grpSpPr>
          <p:cxnSp>
            <p:nvCxnSpPr>
              <p:cNvPr id="152" name="Google Shape;152;p5"/>
              <p:cNvCxnSpPr/>
              <p:nvPr/>
            </p:nvCxnSpPr>
            <p:spPr>
              <a:xfrm>
                <a:off x="792285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53" name="Google Shape;153;p5"/>
              <p:cNvCxnSpPr/>
              <p:nvPr/>
            </p:nvCxnSpPr>
            <p:spPr>
              <a:xfrm>
                <a:off x="832375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54" name="Google Shape;154;p5"/>
              <p:cNvCxnSpPr/>
              <p:nvPr/>
            </p:nvCxnSpPr>
            <p:spPr>
              <a:xfrm>
                <a:off x="872466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55" name="Google Shape;155;p5"/>
              <p:cNvCxnSpPr/>
              <p:nvPr/>
            </p:nvCxnSpPr>
            <p:spPr>
              <a:xfrm>
                <a:off x="912556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56" name="Google Shape;156;p5"/>
              <p:cNvCxnSpPr/>
              <p:nvPr/>
            </p:nvCxnSpPr>
            <p:spPr>
              <a:xfrm>
                <a:off x="952647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57" name="Google Shape;157;p5"/>
              <p:cNvCxnSpPr/>
              <p:nvPr/>
            </p:nvCxnSpPr>
            <p:spPr>
              <a:xfrm>
                <a:off x="391380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58" name="Google Shape;158;p5"/>
              <p:cNvCxnSpPr/>
              <p:nvPr/>
            </p:nvCxnSpPr>
            <p:spPr>
              <a:xfrm>
                <a:off x="431470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59" name="Google Shape;159;p5"/>
              <p:cNvCxnSpPr/>
              <p:nvPr/>
            </p:nvCxnSpPr>
            <p:spPr>
              <a:xfrm>
                <a:off x="471561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60" name="Google Shape;160;p5"/>
              <p:cNvCxnSpPr/>
              <p:nvPr/>
            </p:nvCxnSpPr>
            <p:spPr>
              <a:xfrm>
                <a:off x="511651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61" name="Google Shape;161;p5"/>
              <p:cNvCxnSpPr/>
              <p:nvPr/>
            </p:nvCxnSpPr>
            <p:spPr>
              <a:xfrm>
                <a:off x="551742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62" name="Google Shape;162;p5"/>
              <p:cNvCxnSpPr/>
              <p:nvPr/>
            </p:nvCxnSpPr>
            <p:spPr>
              <a:xfrm>
                <a:off x="591832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63" name="Google Shape;163;p5"/>
              <p:cNvCxnSpPr/>
              <p:nvPr/>
            </p:nvCxnSpPr>
            <p:spPr>
              <a:xfrm>
                <a:off x="631923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64" name="Google Shape;164;p5"/>
              <p:cNvCxnSpPr/>
              <p:nvPr/>
            </p:nvCxnSpPr>
            <p:spPr>
              <a:xfrm>
                <a:off x="672013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65" name="Google Shape;165;p5"/>
              <p:cNvCxnSpPr/>
              <p:nvPr/>
            </p:nvCxnSpPr>
            <p:spPr>
              <a:xfrm>
                <a:off x="712104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66" name="Google Shape;166;p5"/>
              <p:cNvCxnSpPr/>
              <p:nvPr/>
            </p:nvCxnSpPr>
            <p:spPr>
              <a:xfrm>
                <a:off x="752194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67" name="Google Shape;167;p5"/>
              <p:cNvCxnSpPr/>
              <p:nvPr/>
            </p:nvCxnSpPr>
            <p:spPr>
              <a:xfrm>
                <a:off x="-9525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68" name="Google Shape;168;p5"/>
              <p:cNvCxnSpPr/>
              <p:nvPr/>
            </p:nvCxnSpPr>
            <p:spPr>
              <a:xfrm>
                <a:off x="305655"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69" name="Google Shape;169;p5"/>
              <p:cNvCxnSpPr/>
              <p:nvPr/>
            </p:nvCxnSpPr>
            <p:spPr>
              <a:xfrm>
                <a:off x="70656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70" name="Google Shape;170;p5"/>
              <p:cNvCxnSpPr/>
              <p:nvPr/>
            </p:nvCxnSpPr>
            <p:spPr>
              <a:xfrm>
                <a:off x="110746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71" name="Google Shape;171;p5"/>
              <p:cNvCxnSpPr/>
              <p:nvPr/>
            </p:nvCxnSpPr>
            <p:spPr>
              <a:xfrm>
                <a:off x="150837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72" name="Google Shape;172;p5"/>
              <p:cNvCxnSpPr/>
              <p:nvPr/>
            </p:nvCxnSpPr>
            <p:spPr>
              <a:xfrm>
                <a:off x="190927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73" name="Google Shape;173;p5"/>
              <p:cNvCxnSpPr/>
              <p:nvPr/>
            </p:nvCxnSpPr>
            <p:spPr>
              <a:xfrm>
                <a:off x="231018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74" name="Google Shape;174;p5"/>
              <p:cNvCxnSpPr/>
              <p:nvPr/>
            </p:nvCxnSpPr>
            <p:spPr>
              <a:xfrm>
                <a:off x="271108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75" name="Google Shape;175;p5"/>
              <p:cNvCxnSpPr/>
              <p:nvPr/>
            </p:nvCxnSpPr>
            <p:spPr>
              <a:xfrm>
                <a:off x="311199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176" name="Google Shape;176;p5"/>
              <p:cNvCxnSpPr/>
              <p:nvPr/>
            </p:nvCxnSpPr>
            <p:spPr>
              <a:xfrm>
                <a:off x="3512897" y="6796775"/>
                <a:ext cx="0" cy="5658000"/>
              </a:xfrm>
              <a:prstGeom prst="straightConnector1">
                <a:avLst/>
              </a:prstGeom>
              <a:noFill/>
              <a:ln w="9525" cap="flat" cmpd="sng">
                <a:solidFill>
                  <a:schemeClr val="accent1"/>
                </a:solidFill>
                <a:prstDash val="solid"/>
                <a:round/>
                <a:headEnd type="none" w="med" len="med"/>
                <a:tailEnd type="none" w="med" len="med"/>
              </a:ln>
            </p:spPr>
          </p:cxnSp>
        </p:grpSp>
        <p:grpSp>
          <p:nvGrpSpPr>
            <p:cNvPr id="177" name="Google Shape;177;p5"/>
            <p:cNvGrpSpPr/>
            <p:nvPr/>
          </p:nvGrpSpPr>
          <p:grpSpPr>
            <a:xfrm>
              <a:off x="-298500" y="7045279"/>
              <a:ext cx="10107900" cy="5211754"/>
              <a:chOff x="-298500" y="7045279"/>
              <a:chExt cx="10107900" cy="5211754"/>
            </a:xfrm>
          </p:grpSpPr>
          <p:cxnSp>
            <p:nvCxnSpPr>
              <p:cNvPr id="178" name="Google Shape;178;p5"/>
              <p:cNvCxnSpPr/>
              <p:nvPr/>
            </p:nvCxnSpPr>
            <p:spPr>
              <a:xfrm>
                <a:off x="4755450" y="5599467"/>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79" name="Google Shape;179;p5"/>
              <p:cNvCxnSpPr/>
              <p:nvPr/>
            </p:nvCxnSpPr>
            <p:spPr>
              <a:xfrm>
                <a:off x="4755450" y="6000371"/>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80" name="Google Shape;180;p5"/>
              <p:cNvCxnSpPr/>
              <p:nvPr/>
            </p:nvCxnSpPr>
            <p:spPr>
              <a:xfrm>
                <a:off x="4755450" y="6401275"/>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81" name="Google Shape;181;p5"/>
              <p:cNvCxnSpPr/>
              <p:nvPr/>
            </p:nvCxnSpPr>
            <p:spPr>
              <a:xfrm>
                <a:off x="4755450" y="680217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82" name="Google Shape;182;p5"/>
              <p:cNvCxnSpPr/>
              <p:nvPr/>
            </p:nvCxnSpPr>
            <p:spPr>
              <a:xfrm>
                <a:off x="4755450" y="720308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83" name="Google Shape;183;p5"/>
              <p:cNvCxnSpPr/>
              <p:nvPr/>
            </p:nvCxnSpPr>
            <p:spPr>
              <a:xfrm>
                <a:off x="4755450" y="199132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84" name="Google Shape;184;p5"/>
              <p:cNvCxnSpPr/>
              <p:nvPr/>
            </p:nvCxnSpPr>
            <p:spPr>
              <a:xfrm>
                <a:off x="4755450" y="239223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85" name="Google Shape;185;p5"/>
              <p:cNvCxnSpPr/>
              <p:nvPr/>
            </p:nvCxnSpPr>
            <p:spPr>
              <a:xfrm>
                <a:off x="4755450" y="279313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86" name="Google Shape;186;p5"/>
              <p:cNvCxnSpPr/>
              <p:nvPr/>
            </p:nvCxnSpPr>
            <p:spPr>
              <a:xfrm>
                <a:off x="4755450" y="3194042"/>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87" name="Google Shape;187;p5"/>
              <p:cNvCxnSpPr/>
              <p:nvPr/>
            </p:nvCxnSpPr>
            <p:spPr>
              <a:xfrm>
                <a:off x="4755450" y="3594946"/>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88" name="Google Shape;188;p5"/>
              <p:cNvCxnSpPr/>
              <p:nvPr/>
            </p:nvCxnSpPr>
            <p:spPr>
              <a:xfrm>
                <a:off x="4755450" y="3995850"/>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89" name="Google Shape;189;p5"/>
              <p:cNvCxnSpPr/>
              <p:nvPr/>
            </p:nvCxnSpPr>
            <p:spPr>
              <a:xfrm>
                <a:off x="4755450" y="4396754"/>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90" name="Google Shape;190;p5"/>
              <p:cNvCxnSpPr/>
              <p:nvPr/>
            </p:nvCxnSpPr>
            <p:spPr>
              <a:xfrm>
                <a:off x="4755450" y="479765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191" name="Google Shape;191;p5"/>
              <p:cNvCxnSpPr/>
              <p:nvPr/>
            </p:nvCxnSpPr>
            <p:spPr>
              <a:xfrm>
                <a:off x="4755450" y="5198563"/>
                <a:ext cx="0" cy="10107900"/>
              </a:xfrm>
              <a:prstGeom prst="straightConnector1">
                <a:avLst/>
              </a:prstGeom>
              <a:noFill/>
              <a:ln w="9525" cap="flat" cmpd="sng">
                <a:solidFill>
                  <a:schemeClr val="accent1"/>
                </a:solidFill>
                <a:prstDash val="solid"/>
                <a:round/>
                <a:headEnd type="none" w="med" len="med"/>
                <a:tailEnd type="none" w="med" len="med"/>
              </a:ln>
            </p:spPr>
          </p:cxnSp>
        </p:grpSp>
      </p:grpSp>
      <p:sp>
        <p:nvSpPr>
          <p:cNvPr id="192" name="Google Shape;192;p5"/>
          <p:cNvSpPr/>
          <p:nvPr/>
        </p:nvSpPr>
        <p:spPr>
          <a:xfrm>
            <a:off x="4772050" y="2057975"/>
            <a:ext cx="4600481" cy="3252264"/>
          </a:xfrm>
          <a:custGeom>
            <a:avLst/>
            <a:gdLst/>
            <a:ahLst/>
            <a:cxnLst/>
            <a:rect l="l" t="t" r="r" b="b"/>
            <a:pathLst>
              <a:path w="131311" h="92829" extrusionOk="0">
                <a:moveTo>
                  <a:pt x="131310" y="670"/>
                </a:moveTo>
                <a:cubicBezTo>
                  <a:pt x="124684" y="1"/>
                  <a:pt x="119912" y="1217"/>
                  <a:pt x="115353" y="3770"/>
                </a:cubicBezTo>
                <a:cubicBezTo>
                  <a:pt x="112222" y="5502"/>
                  <a:pt x="109851" y="8420"/>
                  <a:pt x="106811" y="10366"/>
                </a:cubicBezTo>
                <a:cubicBezTo>
                  <a:pt x="98909" y="15411"/>
                  <a:pt x="88604" y="12737"/>
                  <a:pt x="79273" y="13527"/>
                </a:cubicBezTo>
                <a:cubicBezTo>
                  <a:pt x="68331" y="14469"/>
                  <a:pt x="57996" y="20852"/>
                  <a:pt x="52221" y="30214"/>
                </a:cubicBezTo>
                <a:cubicBezTo>
                  <a:pt x="47357" y="38117"/>
                  <a:pt x="45564" y="47843"/>
                  <a:pt x="39455" y="54774"/>
                </a:cubicBezTo>
                <a:cubicBezTo>
                  <a:pt x="35382" y="59394"/>
                  <a:pt x="29850" y="62312"/>
                  <a:pt x="24378" y="65047"/>
                </a:cubicBezTo>
                <a:cubicBezTo>
                  <a:pt x="18907" y="67813"/>
                  <a:pt x="12554" y="71400"/>
                  <a:pt x="8299" y="75838"/>
                </a:cubicBezTo>
                <a:cubicBezTo>
                  <a:pt x="4074" y="80276"/>
                  <a:pt x="882" y="85929"/>
                  <a:pt x="1" y="92829"/>
                </a:cubicBezTo>
                <a:lnTo>
                  <a:pt x="124867" y="92829"/>
                </a:lnTo>
                <a:cubicBezTo>
                  <a:pt x="128423" y="92829"/>
                  <a:pt x="131310" y="89911"/>
                  <a:pt x="131310" y="86355"/>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5"/>
          <p:cNvSpPr txBox="1">
            <a:spLocks noGrp="1"/>
          </p:cNvSpPr>
          <p:nvPr>
            <p:ph type="subTitle" idx="1"/>
          </p:nvPr>
        </p:nvSpPr>
        <p:spPr>
          <a:xfrm>
            <a:off x="729875" y="1451238"/>
            <a:ext cx="3857700" cy="3423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Josefin Sans"/>
              <a:buNone/>
              <a:defRPr sz="2000" b="1"/>
            </a:lvl1pPr>
            <a:lvl2pPr lvl="1" rtl="0">
              <a:spcBef>
                <a:spcPts val="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194" name="Google Shape;194;p5"/>
          <p:cNvSpPr txBox="1">
            <a:spLocks noGrp="1"/>
          </p:cNvSpPr>
          <p:nvPr>
            <p:ph type="body" idx="2"/>
          </p:nvPr>
        </p:nvSpPr>
        <p:spPr>
          <a:xfrm>
            <a:off x="729875" y="1782213"/>
            <a:ext cx="3857700" cy="7890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algn="ctr" rtl="0">
              <a:spcBef>
                <a:spcPts val="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95" name="Google Shape;195;p5"/>
          <p:cNvSpPr txBox="1">
            <a:spLocks noGrp="1"/>
          </p:cNvSpPr>
          <p:nvPr>
            <p:ph type="subTitle" idx="3"/>
          </p:nvPr>
        </p:nvSpPr>
        <p:spPr>
          <a:xfrm>
            <a:off x="729875" y="3158583"/>
            <a:ext cx="3857700" cy="3423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Josefin Sans"/>
              <a:buNone/>
              <a:defRPr sz="2000" b="1"/>
            </a:lvl1pPr>
            <a:lvl2pPr lvl="1" rtl="0">
              <a:spcBef>
                <a:spcPts val="0"/>
              </a:spcBef>
              <a:spcAft>
                <a:spcPts val="0"/>
              </a:spcAft>
              <a:buSzPts val="1800"/>
              <a:buFont typeface="Josefin Sans"/>
              <a:buNone/>
              <a:defRPr sz="1800">
                <a:latin typeface="Josefin Sans"/>
                <a:ea typeface="Josefin Sans"/>
                <a:cs typeface="Josefin Sans"/>
                <a:sym typeface="Josefin Sans"/>
              </a:defRPr>
            </a:lvl2pPr>
            <a:lvl3pPr lvl="2" rtl="0">
              <a:spcBef>
                <a:spcPts val="1600"/>
              </a:spcBef>
              <a:spcAft>
                <a:spcPts val="0"/>
              </a:spcAft>
              <a:buSzPts val="1800"/>
              <a:buFont typeface="Josefin Sans"/>
              <a:buNone/>
              <a:defRPr sz="1800">
                <a:latin typeface="Josefin Sans"/>
                <a:ea typeface="Josefin Sans"/>
                <a:cs typeface="Josefin Sans"/>
                <a:sym typeface="Josefin Sans"/>
              </a:defRPr>
            </a:lvl3pPr>
            <a:lvl4pPr lvl="3" rtl="0">
              <a:spcBef>
                <a:spcPts val="1600"/>
              </a:spcBef>
              <a:spcAft>
                <a:spcPts val="0"/>
              </a:spcAft>
              <a:buSzPts val="1800"/>
              <a:buFont typeface="Josefin Sans"/>
              <a:buNone/>
              <a:defRPr sz="1800">
                <a:latin typeface="Josefin Sans"/>
                <a:ea typeface="Josefin Sans"/>
                <a:cs typeface="Josefin Sans"/>
                <a:sym typeface="Josefin Sans"/>
              </a:defRPr>
            </a:lvl4pPr>
            <a:lvl5pPr lvl="4" rtl="0">
              <a:spcBef>
                <a:spcPts val="1600"/>
              </a:spcBef>
              <a:spcAft>
                <a:spcPts val="0"/>
              </a:spcAft>
              <a:buSzPts val="1800"/>
              <a:buFont typeface="Josefin Sans"/>
              <a:buNone/>
              <a:defRPr sz="1800">
                <a:latin typeface="Josefin Sans"/>
                <a:ea typeface="Josefin Sans"/>
                <a:cs typeface="Josefin Sans"/>
                <a:sym typeface="Josefin Sans"/>
              </a:defRPr>
            </a:lvl5pPr>
            <a:lvl6pPr lvl="5" rtl="0">
              <a:spcBef>
                <a:spcPts val="1600"/>
              </a:spcBef>
              <a:spcAft>
                <a:spcPts val="0"/>
              </a:spcAft>
              <a:buSzPts val="1800"/>
              <a:buFont typeface="Josefin Sans"/>
              <a:buNone/>
              <a:defRPr sz="1800">
                <a:latin typeface="Josefin Sans"/>
                <a:ea typeface="Josefin Sans"/>
                <a:cs typeface="Josefin Sans"/>
                <a:sym typeface="Josefin Sans"/>
              </a:defRPr>
            </a:lvl6pPr>
            <a:lvl7pPr lvl="6" rtl="0">
              <a:spcBef>
                <a:spcPts val="1600"/>
              </a:spcBef>
              <a:spcAft>
                <a:spcPts val="0"/>
              </a:spcAft>
              <a:buSzPts val="1800"/>
              <a:buFont typeface="Josefin Sans"/>
              <a:buNone/>
              <a:defRPr sz="1800">
                <a:latin typeface="Josefin Sans"/>
                <a:ea typeface="Josefin Sans"/>
                <a:cs typeface="Josefin Sans"/>
                <a:sym typeface="Josefin Sans"/>
              </a:defRPr>
            </a:lvl7pPr>
            <a:lvl8pPr lvl="7" rtl="0">
              <a:spcBef>
                <a:spcPts val="1600"/>
              </a:spcBef>
              <a:spcAft>
                <a:spcPts val="0"/>
              </a:spcAft>
              <a:buSzPts val="1800"/>
              <a:buFont typeface="Josefin Sans"/>
              <a:buNone/>
              <a:defRPr sz="1800">
                <a:latin typeface="Josefin Sans"/>
                <a:ea typeface="Josefin Sans"/>
                <a:cs typeface="Josefin Sans"/>
                <a:sym typeface="Josefin Sans"/>
              </a:defRPr>
            </a:lvl8pPr>
            <a:lvl9pPr lvl="8" rtl="0">
              <a:spcBef>
                <a:spcPts val="1600"/>
              </a:spcBef>
              <a:spcAft>
                <a:spcPts val="1600"/>
              </a:spcAft>
              <a:buSzPts val="1800"/>
              <a:buFont typeface="Josefin Sans"/>
              <a:buNone/>
              <a:defRPr sz="1800">
                <a:latin typeface="Josefin Sans"/>
                <a:ea typeface="Josefin Sans"/>
                <a:cs typeface="Josefin Sans"/>
                <a:sym typeface="Josefin Sans"/>
              </a:defRPr>
            </a:lvl9pPr>
          </a:lstStyle>
          <a:p>
            <a:endParaRPr/>
          </a:p>
        </p:txBody>
      </p:sp>
      <p:sp>
        <p:nvSpPr>
          <p:cNvPr id="196" name="Google Shape;196;p5"/>
          <p:cNvSpPr txBox="1">
            <a:spLocks noGrp="1"/>
          </p:cNvSpPr>
          <p:nvPr>
            <p:ph type="body" idx="4"/>
          </p:nvPr>
        </p:nvSpPr>
        <p:spPr>
          <a:xfrm>
            <a:off x="729875" y="3489562"/>
            <a:ext cx="3857700" cy="7890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algn="ctr" rtl="0">
              <a:spcBef>
                <a:spcPts val="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97" name="Google Shape;197;p5"/>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8"/>
        <p:cNvGrpSpPr/>
        <p:nvPr/>
      </p:nvGrpSpPr>
      <p:grpSpPr>
        <a:xfrm>
          <a:off x="0" y="0"/>
          <a:ext cx="0" cy="0"/>
          <a:chOff x="0" y="0"/>
          <a:chExt cx="0" cy="0"/>
        </a:xfrm>
      </p:grpSpPr>
      <p:grpSp>
        <p:nvGrpSpPr>
          <p:cNvPr id="199" name="Google Shape;199;p6"/>
          <p:cNvGrpSpPr/>
          <p:nvPr/>
        </p:nvGrpSpPr>
        <p:grpSpPr>
          <a:xfrm>
            <a:off x="-481950" y="-257250"/>
            <a:ext cx="10107900" cy="5658000"/>
            <a:chOff x="-298500" y="6796775"/>
            <a:chExt cx="10107900" cy="5658000"/>
          </a:xfrm>
        </p:grpSpPr>
        <p:grpSp>
          <p:nvGrpSpPr>
            <p:cNvPr id="200" name="Google Shape;200;p6"/>
            <p:cNvGrpSpPr/>
            <p:nvPr/>
          </p:nvGrpSpPr>
          <p:grpSpPr>
            <a:xfrm>
              <a:off x="-95250" y="6796775"/>
              <a:ext cx="9621724" cy="5658000"/>
              <a:chOff x="-95250" y="6796775"/>
              <a:chExt cx="9621724" cy="5658000"/>
            </a:xfrm>
          </p:grpSpPr>
          <p:cxnSp>
            <p:nvCxnSpPr>
              <p:cNvPr id="201" name="Google Shape;201;p6"/>
              <p:cNvCxnSpPr/>
              <p:nvPr/>
            </p:nvCxnSpPr>
            <p:spPr>
              <a:xfrm>
                <a:off x="792285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02" name="Google Shape;202;p6"/>
              <p:cNvCxnSpPr/>
              <p:nvPr/>
            </p:nvCxnSpPr>
            <p:spPr>
              <a:xfrm>
                <a:off x="832375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03" name="Google Shape;203;p6"/>
              <p:cNvCxnSpPr/>
              <p:nvPr/>
            </p:nvCxnSpPr>
            <p:spPr>
              <a:xfrm>
                <a:off x="872466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04" name="Google Shape;204;p6"/>
              <p:cNvCxnSpPr/>
              <p:nvPr/>
            </p:nvCxnSpPr>
            <p:spPr>
              <a:xfrm>
                <a:off x="912556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05" name="Google Shape;205;p6"/>
              <p:cNvCxnSpPr/>
              <p:nvPr/>
            </p:nvCxnSpPr>
            <p:spPr>
              <a:xfrm>
                <a:off x="952647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06" name="Google Shape;206;p6"/>
              <p:cNvCxnSpPr/>
              <p:nvPr/>
            </p:nvCxnSpPr>
            <p:spPr>
              <a:xfrm>
                <a:off x="391380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07" name="Google Shape;207;p6"/>
              <p:cNvCxnSpPr/>
              <p:nvPr/>
            </p:nvCxnSpPr>
            <p:spPr>
              <a:xfrm>
                <a:off x="431470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08" name="Google Shape;208;p6"/>
              <p:cNvCxnSpPr/>
              <p:nvPr/>
            </p:nvCxnSpPr>
            <p:spPr>
              <a:xfrm>
                <a:off x="471561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09" name="Google Shape;209;p6"/>
              <p:cNvCxnSpPr/>
              <p:nvPr/>
            </p:nvCxnSpPr>
            <p:spPr>
              <a:xfrm>
                <a:off x="511651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10" name="Google Shape;210;p6"/>
              <p:cNvCxnSpPr/>
              <p:nvPr/>
            </p:nvCxnSpPr>
            <p:spPr>
              <a:xfrm>
                <a:off x="551742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11" name="Google Shape;211;p6"/>
              <p:cNvCxnSpPr/>
              <p:nvPr/>
            </p:nvCxnSpPr>
            <p:spPr>
              <a:xfrm>
                <a:off x="591832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12" name="Google Shape;212;p6"/>
              <p:cNvCxnSpPr/>
              <p:nvPr/>
            </p:nvCxnSpPr>
            <p:spPr>
              <a:xfrm>
                <a:off x="631923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13" name="Google Shape;213;p6"/>
              <p:cNvCxnSpPr/>
              <p:nvPr/>
            </p:nvCxnSpPr>
            <p:spPr>
              <a:xfrm>
                <a:off x="672013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14" name="Google Shape;214;p6"/>
              <p:cNvCxnSpPr/>
              <p:nvPr/>
            </p:nvCxnSpPr>
            <p:spPr>
              <a:xfrm>
                <a:off x="712104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15" name="Google Shape;215;p6"/>
              <p:cNvCxnSpPr/>
              <p:nvPr/>
            </p:nvCxnSpPr>
            <p:spPr>
              <a:xfrm>
                <a:off x="752194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16" name="Google Shape;216;p6"/>
              <p:cNvCxnSpPr/>
              <p:nvPr/>
            </p:nvCxnSpPr>
            <p:spPr>
              <a:xfrm>
                <a:off x="-9525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17" name="Google Shape;217;p6"/>
              <p:cNvCxnSpPr/>
              <p:nvPr/>
            </p:nvCxnSpPr>
            <p:spPr>
              <a:xfrm>
                <a:off x="305655"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18" name="Google Shape;218;p6"/>
              <p:cNvCxnSpPr/>
              <p:nvPr/>
            </p:nvCxnSpPr>
            <p:spPr>
              <a:xfrm>
                <a:off x="70656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19" name="Google Shape;219;p6"/>
              <p:cNvCxnSpPr/>
              <p:nvPr/>
            </p:nvCxnSpPr>
            <p:spPr>
              <a:xfrm>
                <a:off x="110746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20" name="Google Shape;220;p6"/>
              <p:cNvCxnSpPr/>
              <p:nvPr/>
            </p:nvCxnSpPr>
            <p:spPr>
              <a:xfrm>
                <a:off x="150837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21" name="Google Shape;221;p6"/>
              <p:cNvCxnSpPr/>
              <p:nvPr/>
            </p:nvCxnSpPr>
            <p:spPr>
              <a:xfrm>
                <a:off x="190927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22" name="Google Shape;222;p6"/>
              <p:cNvCxnSpPr/>
              <p:nvPr/>
            </p:nvCxnSpPr>
            <p:spPr>
              <a:xfrm>
                <a:off x="231018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23" name="Google Shape;223;p6"/>
              <p:cNvCxnSpPr/>
              <p:nvPr/>
            </p:nvCxnSpPr>
            <p:spPr>
              <a:xfrm>
                <a:off x="271108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24" name="Google Shape;224;p6"/>
              <p:cNvCxnSpPr/>
              <p:nvPr/>
            </p:nvCxnSpPr>
            <p:spPr>
              <a:xfrm>
                <a:off x="311199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25" name="Google Shape;225;p6"/>
              <p:cNvCxnSpPr/>
              <p:nvPr/>
            </p:nvCxnSpPr>
            <p:spPr>
              <a:xfrm>
                <a:off x="3512897" y="6796775"/>
                <a:ext cx="0" cy="5658000"/>
              </a:xfrm>
              <a:prstGeom prst="straightConnector1">
                <a:avLst/>
              </a:prstGeom>
              <a:noFill/>
              <a:ln w="9525" cap="flat" cmpd="sng">
                <a:solidFill>
                  <a:schemeClr val="accent1"/>
                </a:solidFill>
                <a:prstDash val="solid"/>
                <a:round/>
                <a:headEnd type="none" w="med" len="med"/>
                <a:tailEnd type="none" w="med" len="med"/>
              </a:ln>
            </p:spPr>
          </p:cxnSp>
        </p:grpSp>
        <p:grpSp>
          <p:nvGrpSpPr>
            <p:cNvPr id="226" name="Google Shape;226;p6"/>
            <p:cNvGrpSpPr/>
            <p:nvPr/>
          </p:nvGrpSpPr>
          <p:grpSpPr>
            <a:xfrm>
              <a:off x="-298500" y="7045279"/>
              <a:ext cx="10107900" cy="5211754"/>
              <a:chOff x="-298500" y="7045279"/>
              <a:chExt cx="10107900" cy="5211754"/>
            </a:xfrm>
          </p:grpSpPr>
          <p:cxnSp>
            <p:nvCxnSpPr>
              <p:cNvPr id="227" name="Google Shape;227;p6"/>
              <p:cNvCxnSpPr/>
              <p:nvPr/>
            </p:nvCxnSpPr>
            <p:spPr>
              <a:xfrm>
                <a:off x="4755450" y="5599467"/>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28" name="Google Shape;228;p6"/>
              <p:cNvCxnSpPr/>
              <p:nvPr/>
            </p:nvCxnSpPr>
            <p:spPr>
              <a:xfrm>
                <a:off x="4755450" y="6000371"/>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29" name="Google Shape;229;p6"/>
              <p:cNvCxnSpPr/>
              <p:nvPr/>
            </p:nvCxnSpPr>
            <p:spPr>
              <a:xfrm>
                <a:off x="4755450" y="6401275"/>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30" name="Google Shape;230;p6"/>
              <p:cNvCxnSpPr/>
              <p:nvPr/>
            </p:nvCxnSpPr>
            <p:spPr>
              <a:xfrm>
                <a:off x="4755450" y="680217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31" name="Google Shape;231;p6"/>
              <p:cNvCxnSpPr/>
              <p:nvPr/>
            </p:nvCxnSpPr>
            <p:spPr>
              <a:xfrm>
                <a:off x="4755450" y="720308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32" name="Google Shape;232;p6"/>
              <p:cNvCxnSpPr/>
              <p:nvPr/>
            </p:nvCxnSpPr>
            <p:spPr>
              <a:xfrm>
                <a:off x="4755450" y="199132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33" name="Google Shape;233;p6"/>
              <p:cNvCxnSpPr/>
              <p:nvPr/>
            </p:nvCxnSpPr>
            <p:spPr>
              <a:xfrm>
                <a:off x="4755450" y="239223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34" name="Google Shape;234;p6"/>
              <p:cNvCxnSpPr/>
              <p:nvPr/>
            </p:nvCxnSpPr>
            <p:spPr>
              <a:xfrm>
                <a:off x="4755450" y="279313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35" name="Google Shape;235;p6"/>
              <p:cNvCxnSpPr/>
              <p:nvPr/>
            </p:nvCxnSpPr>
            <p:spPr>
              <a:xfrm>
                <a:off x="4755450" y="3194042"/>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36" name="Google Shape;236;p6"/>
              <p:cNvCxnSpPr/>
              <p:nvPr/>
            </p:nvCxnSpPr>
            <p:spPr>
              <a:xfrm>
                <a:off x="4755450" y="3594946"/>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37" name="Google Shape;237;p6"/>
              <p:cNvCxnSpPr/>
              <p:nvPr/>
            </p:nvCxnSpPr>
            <p:spPr>
              <a:xfrm>
                <a:off x="4755450" y="3995850"/>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38" name="Google Shape;238;p6"/>
              <p:cNvCxnSpPr/>
              <p:nvPr/>
            </p:nvCxnSpPr>
            <p:spPr>
              <a:xfrm>
                <a:off x="4755450" y="4396754"/>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39" name="Google Shape;239;p6"/>
              <p:cNvCxnSpPr/>
              <p:nvPr/>
            </p:nvCxnSpPr>
            <p:spPr>
              <a:xfrm>
                <a:off x="4755450" y="479765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40" name="Google Shape;240;p6"/>
              <p:cNvCxnSpPr/>
              <p:nvPr/>
            </p:nvCxnSpPr>
            <p:spPr>
              <a:xfrm>
                <a:off x="4755450" y="5198563"/>
                <a:ext cx="0" cy="10107900"/>
              </a:xfrm>
              <a:prstGeom prst="straightConnector1">
                <a:avLst/>
              </a:prstGeom>
              <a:noFill/>
              <a:ln w="9525" cap="flat" cmpd="sng">
                <a:solidFill>
                  <a:schemeClr val="accent1"/>
                </a:solidFill>
                <a:prstDash val="solid"/>
                <a:round/>
                <a:headEnd type="none" w="med" len="med"/>
                <a:tailEnd type="none" w="med" len="med"/>
              </a:ln>
            </p:spPr>
          </p:cxnSp>
        </p:grpSp>
      </p:grpSp>
      <p:sp>
        <p:nvSpPr>
          <p:cNvPr id="241" name="Google Shape;241;p6"/>
          <p:cNvSpPr/>
          <p:nvPr/>
        </p:nvSpPr>
        <p:spPr>
          <a:xfrm rot="-6983311">
            <a:off x="6708816" y="-1257427"/>
            <a:ext cx="2142024" cy="2743446"/>
          </a:xfrm>
          <a:custGeom>
            <a:avLst/>
            <a:gdLst/>
            <a:ahLst/>
            <a:cxnLst/>
            <a:rect l="l" t="t" r="r" b="b"/>
            <a:pathLst>
              <a:path w="61491" h="78756" extrusionOk="0">
                <a:moveTo>
                  <a:pt x="59728" y="11612"/>
                </a:moveTo>
                <a:cubicBezTo>
                  <a:pt x="59697" y="10822"/>
                  <a:pt x="59576" y="10031"/>
                  <a:pt x="59394" y="9271"/>
                </a:cubicBezTo>
                <a:cubicBezTo>
                  <a:pt x="58451" y="5624"/>
                  <a:pt x="55776" y="2402"/>
                  <a:pt x="52220" y="1338"/>
                </a:cubicBezTo>
                <a:cubicBezTo>
                  <a:pt x="47630" y="1"/>
                  <a:pt x="42645" y="2432"/>
                  <a:pt x="39484" y="6049"/>
                </a:cubicBezTo>
                <a:cubicBezTo>
                  <a:pt x="36323" y="9636"/>
                  <a:pt x="34651" y="14196"/>
                  <a:pt x="32828" y="18664"/>
                </a:cubicBezTo>
                <a:cubicBezTo>
                  <a:pt x="31065" y="23071"/>
                  <a:pt x="28967" y="27570"/>
                  <a:pt x="25320" y="30700"/>
                </a:cubicBezTo>
                <a:cubicBezTo>
                  <a:pt x="20973" y="34378"/>
                  <a:pt x="15046" y="35594"/>
                  <a:pt x="10548" y="39059"/>
                </a:cubicBezTo>
                <a:cubicBezTo>
                  <a:pt x="4013" y="44074"/>
                  <a:pt x="0" y="53710"/>
                  <a:pt x="2432" y="61582"/>
                </a:cubicBezTo>
                <a:cubicBezTo>
                  <a:pt x="4772" y="68999"/>
                  <a:pt x="11064" y="78209"/>
                  <a:pt x="21338" y="78543"/>
                </a:cubicBezTo>
                <a:cubicBezTo>
                  <a:pt x="28967" y="78756"/>
                  <a:pt x="40639" y="75564"/>
                  <a:pt x="44226" y="69819"/>
                </a:cubicBezTo>
                <a:cubicBezTo>
                  <a:pt x="44287" y="69789"/>
                  <a:pt x="61491" y="54226"/>
                  <a:pt x="59728" y="11612"/>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6"/>
          <p:cNvSpPr/>
          <p:nvPr/>
        </p:nvSpPr>
        <p:spPr>
          <a:xfrm>
            <a:off x="-639975" y="4290275"/>
            <a:ext cx="1487019" cy="1488653"/>
          </a:xfrm>
          <a:custGeom>
            <a:avLst/>
            <a:gdLst/>
            <a:ahLst/>
            <a:cxnLst/>
            <a:rect l="l" t="t" r="r" b="b"/>
            <a:pathLst>
              <a:path w="28543" h="28573" extrusionOk="0">
                <a:moveTo>
                  <a:pt x="28542" y="14287"/>
                </a:moveTo>
                <a:cubicBezTo>
                  <a:pt x="28542" y="22189"/>
                  <a:pt x="22159" y="28572"/>
                  <a:pt x="14287" y="28572"/>
                </a:cubicBezTo>
                <a:cubicBezTo>
                  <a:pt x="6384" y="28572"/>
                  <a:pt x="1" y="22189"/>
                  <a:pt x="1" y="14287"/>
                </a:cubicBezTo>
                <a:cubicBezTo>
                  <a:pt x="1" y="6414"/>
                  <a:pt x="6384" y="1"/>
                  <a:pt x="14287" y="1"/>
                </a:cubicBezTo>
                <a:cubicBezTo>
                  <a:pt x="22159" y="1"/>
                  <a:pt x="28542" y="6414"/>
                  <a:pt x="28542" y="14287"/>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4"/>
        <p:cNvGrpSpPr/>
        <p:nvPr/>
      </p:nvGrpSpPr>
      <p:grpSpPr>
        <a:xfrm>
          <a:off x="0" y="0"/>
          <a:ext cx="0" cy="0"/>
          <a:chOff x="0" y="0"/>
          <a:chExt cx="0" cy="0"/>
        </a:xfrm>
      </p:grpSpPr>
      <p:grpSp>
        <p:nvGrpSpPr>
          <p:cNvPr id="245" name="Google Shape;245;p7"/>
          <p:cNvGrpSpPr/>
          <p:nvPr/>
        </p:nvGrpSpPr>
        <p:grpSpPr>
          <a:xfrm>
            <a:off x="-481950" y="-257250"/>
            <a:ext cx="10107900" cy="5658000"/>
            <a:chOff x="-298500" y="6796775"/>
            <a:chExt cx="10107900" cy="5658000"/>
          </a:xfrm>
        </p:grpSpPr>
        <p:grpSp>
          <p:nvGrpSpPr>
            <p:cNvPr id="246" name="Google Shape;246;p7"/>
            <p:cNvGrpSpPr/>
            <p:nvPr/>
          </p:nvGrpSpPr>
          <p:grpSpPr>
            <a:xfrm>
              <a:off x="-95250" y="6796775"/>
              <a:ext cx="9621724" cy="5658000"/>
              <a:chOff x="-95250" y="6796775"/>
              <a:chExt cx="9621724" cy="5658000"/>
            </a:xfrm>
          </p:grpSpPr>
          <p:cxnSp>
            <p:nvCxnSpPr>
              <p:cNvPr id="247" name="Google Shape;247;p7"/>
              <p:cNvCxnSpPr/>
              <p:nvPr/>
            </p:nvCxnSpPr>
            <p:spPr>
              <a:xfrm>
                <a:off x="792285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48" name="Google Shape;248;p7"/>
              <p:cNvCxnSpPr/>
              <p:nvPr/>
            </p:nvCxnSpPr>
            <p:spPr>
              <a:xfrm>
                <a:off x="832375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49" name="Google Shape;249;p7"/>
              <p:cNvCxnSpPr/>
              <p:nvPr/>
            </p:nvCxnSpPr>
            <p:spPr>
              <a:xfrm>
                <a:off x="872466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50" name="Google Shape;250;p7"/>
              <p:cNvCxnSpPr/>
              <p:nvPr/>
            </p:nvCxnSpPr>
            <p:spPr>
              <a:xfrm>
                <a:off x="912556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51" name="Google Shape;251;p7"/>
              <p:cNvCxnSpPr/>
              <p:nvPr/>
            </p:nvCxnSpPr>
            <p:spPr>
              <a:xfrm>
                <a:off x="952647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52" name="Google Shape;252;p7"/>
              <p:cNvCxnSpPr/>
              <p:nvPr/>
            </p:nvCxnSpPr>
            <p:spPr>
              <a:xfrm>
                <a:off x="391380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53" name="Google Shape;253;p7"/>
              <p:cNvCxnSpPr/>
              <p:nvPr/>
            </p:nvCxnSpPr>
            <p:spPr>
              <a:xfrm>
                <a:off x="431470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54" name="Google Shape;254;p7"/>
              <p:cNvCxnSpPr/>
              <p:nvPr/>
            </p:nvCxnSpPr>
            <p:spPr>
              <a:xfrm>
                <a:off x="471561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55" name="Google Shape;255;p7"/>
              <p:cNvCxnSpPr/>
              <p:nvPr/>
            </p:nvCxnSpPr>
            <p:spPr>
              <a:xfrm>
                <a:off x="511651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56" name="Google Shape;256;p7"/>
              <p:cNvCxnSpPr/>
              <p:nvPr/>
            </p:nvCxnSpPr>
            <p:spPr>
              <a:xfrm>
                <a:off x="551742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57" name="Google Shape;257;p7"/>
              <p:cNvCxnSpPr/>
              <p:nvPr/>
            </p:nvCxnSpPr>
            <p:spPr>
              <a:xfrm>
                <a:off x="591832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58" name="Google Shape;258;p7"/>
              <p:cNvCxnSpPr/>
              <p:nvPr/>
            </p:nvCxnSpPr>
            <p:spPr>
              <a:xfrm>
                <a:off x="631923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59" name="Google Shape;259;p7"/>
              <p:cNvCxnSpPr/>
              <p:nvPr/>
            </p:nvCxnSpPr>
            <p:spPr>
              <a:xfrm>
                <a:off x="672013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60" name="Google Shape;260;p7"/>
              <p:cNvCxnSpPr/>
              <p:nvPr/>
            </p:nvCxnSpPr>
            <p:spPr>
              <a:xfrm>
                <a:off x="712104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61" name="Google Shape;261;p7"/>
              <p:cNvCxnSpPr/>
              <p:nvPr/>
            </p:nvCxnSpPr>
            <p:spPr>
              <a:xfrm>
                <a:off x="752194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62" name="Google Shape;262;p7"/>
              <p:cNvCxnSpPr/>
              <p:nvPr/>
            </p:nvCxnSpPr>
            <p:spPr>
              <a:xfrm>
                <a:off x="-9525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63" name="Google Shape;263;p7"/>
              <p:cNvCxnSpPr/>
              <p:nvPr/>
            </p:nvCxnSpPr>
            <p:spPr>
              <a:xfrm>
                <a:off x="305655"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64" name="Google Shape;264;p7"/>
              <p:cNvCxnSpPr/>
              <p:nvPr/>
            </p:nvCxnSpPr>
            <p:spPr>
              <a:xfrm>
                <a:off x="70656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65" name="Google Shape;265;p7"/>
              <p:cNvCxnSpPr/>
              <p:nvPr/>
            </p:nvCxnSpPr>
            <p:spPr>
              <a:xfrm>
                <a:off x="110746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66" name="Google Shape;266;p7"/>
              <p:cNvCxnSpPr/>
              <p:nvPr/>
            </p:nvCxnSpPr>
            <p:spPr>
              <a:xfrm>
                <a:off x="150837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67" name="Google Shape;267;p7"/>
              <p:cNvCxnSpPr/>
              <p:nvPr/>
            </p:nvCxnSpPr>
            <p:spPr>
              <a:xfrm>
                <a:off x="190927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68" name="Google Shape;268;p7"/>
              <p:cNvCxnSpPr/>
              <p:nvPr/>
            </p:nvCxnSpPr>
            <p:spPr>
              <a:xfrm>
                <a:off x="231018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69" name="Google Shape;269;p7"/>
              <p:cNvCxnSpPr/>
              <p:nvPr/>
            </p:nvCxnSpPr>
            <p:spPr>
              <a:xfrm>
                <a:off x="271108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70" name="Google Shape;270;p7"/>
              <p:cNvCxnSpPr/>
              <p:nvPr/>
            </p:nvCxnSpPr>
            <p:spPr>
              <a:xfrm>
                <a:off x="311199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71" name="Google Shape;271;p7"/>
              <p:cNvCxnSpPr/>
              <p:nvPr/>
            </p:nvCxnSpPr>
            <p:spPr>
              <a:xfrm>
                <a:off x="3512897" y="6796775"/>
                <a:ext cx="0" cy="5658000"/>
              </a:xfrm>
              <a:prstGeom prst="straightConnector1">
                <a:avLst/>
              </a:prstGeom>
              <a:noFill/>
              <a:ln w="9525" cap="flat" cmpd="sng">
                <a:solidFill>
                  <a:schemeClr val="accent1"/>
                </a:solidFill>
                <a:prstDash val="solid"/>
                <a:round/>
                <a:headEnd type="none" w="med" len="med"/>
                <a:tailEnd type="none" w="med" len="med"/>
              </a:ln>
            </p:spPr>
          </p:cxnSp>
        </p:grpSp>
        <p:grpSp>
          <p:nvGrpSpPr>
            <p:cNvPr id="272" name="Google Shape;272;p7"/>
            <p:cNvGrpSpPr/>
            <p:nvPr/>
          </p:nvGrpSpPr>
          <p:grpSpPr>
            <a:xfrm>
              <a:off x="-298500" y="7045279"/>
              <a:ext cx="10107900" cy="5211754"/>
              <a:chOff x="-298500" y="7045279"/>
              <a:chExt cx="10107900" cy="5211754"/>
            </a:xfrm>
          </p:grpSpPr>
          <p:cxnSp>
            <p:nvCxnSpPr>
              <p:cNvPr id="273" name="Google Shape;273;p7"/>
              <p:cNvCxnSpPr/>
              <p:nvPr/>
            </p:nvCxnSpPr>
            <p:spPr>
              <a:xfrm>
                <a:off x="4755450" y="5599467"/>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74" name="Google Shape;274;p7"/>
              <p:cNvCxnSpPr/>
              <p:nvPr/>
            </p:nvCxnSpPr>
            <p:spPr>
              <a:xfrm>
                <a:off x="4755450" y="6000371"/>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75" name="Google Shape;275;p7"/>
              <p:cNvCxnSpPr/>
              <p:nvPr/>
            </p:nvCxnSpPr>
            <p:spPr>
              <a:xfrm>
                <a:off x="4755450" y="6401275"/>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76" name="Google Shape;276;p7"/>
              <p:cNvCxnSpPr/>
              <p:nvPr/>
            </p:nvCxnSpPr>
            <p:spPr>
              <a:xfrm>
                <a:off x="4755450" y="680217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77" name="Google Shape;277;p7"/>
              <p:cNvCxnSpPr/>
              <p:nvPr/>
            </p:nvCxnSpPr>
            <p:spPr>
              <a:xfrm>
                <a:off x="4755450" y="720308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78" name="Google Shape;278;p7"/>
              <p:cNvCxnSpPr/>
              <p:nvPr/>
            </p:nvCxnSpPr>
            <p:spPr>
              <a:xfrm>
                <a:off x="4755450" y="199132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79" name="Google Shape;279;p7"/>
              <p:cNvCxnSpPr/>
              <p:nvPr/>
            </p:nvCxnSpPr>
            <p:spPr>
              <a:xfrm>
                <a:off x="4755450" y="239223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80" name="Google Shape;280;p7"/>
              <p:cNvCxnSpPr/>
              <p:nvPr/>
            </p:nvCxnSpPr>
            <p:spPr>
              <a:xfrm>
                <a:off x="4755450" y="279313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81" name="Google Shape;281;p7"/>
              <p:cNvCxnSpPr/>
              <p:nvPr/>
            </p:nvCxnSpPr>
            <p:spPr>
              <a:xfrm>
                <a:off x="4755450" y="3194042"/>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82" name="Google Shape;282;p7"/>
              <p:cNvCxnSpPr/>
              <p:nvPr/>
            </p:nvCxnSpPr>
            <p:spPr>
              <a:xfrm>
                <a:off x="4755450" y="3594946"/>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83" name="Google Shape;283;p7"/>
              <p:cNvCxnSpPr/>
              <p:nvPr/>
            </p:nvCxnSpPr>
            <p:spPr>
              <a:xfrm>
                <a:off x="4755450" y="3995850"/>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84" name="Google Shape;284;p7"/>
              <p:cNvCxnSpPr/>
              <p:nvPr/>
            </p:nvCxnSpPr>
            <p:spPr>
              <a:xfrm>
                <a:off x="4755450" y="4396754"/>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85" name="Google Shape;285;p7"/>
              <p:cNvCxnSpPr/>
              <p:nvPr/>
            </p:nvCxnSpPr>
            <p:spPr>
              <a:xfrm>
                <a:off x="4755450" y="479765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286" name="Google Shape;286;p7"/>
              <p:cNvCxnSpPr/>
              <p:nvPr/>
            </p:nvCxnSpPr>
            <p:spPr>
              <a:xfrm>
                <a:off x="4755450" y="5198563"/>
                <a:ext cx="0" cy="10107900"/>
              </a:xfrm>
              <a:prstGeom prst="straightConnector1">
                <a:avLst/>
              </a:prstGeom>
              <a:noFill/>
              <a:ln w="9525" cap="flat" cmpd="sng">
                <a:solidFill>
                  <a:schemeClr val="accent1"/>
                </a:solidFill>
                <a:prstDash val="solid"/>
                <a:round/>
                <a:headEnd type="none" w="med" len="med"/>
                <a:tailEnd type="none" w="med" len="med"/>
              </a:ln>
            </p:spPr>
          </p:cxnSp>
        </p:grpSp>
      </p:grpSp>
      <p:sp>
        <p:nvSpPr>
          <p:cNvPr id="287" name="Google Shape;287;p7"/>
          <p:cNvSpPr/>
          <p:nvPr/>
        </p:nvSpPr>
        <p:spPr>
          <a:xfrm rot="1266953">
            <a:off x="7809962" y="3860611"/>
            <a:ext cx="1093403" cy="1194993"/>
          </a:xfrm>
          <a:custGeom>
            <a:avLst/>
            <a:gdLst/>
            <a:ahLst/>
            <a:cxnLst/>
            <a:rect l="l" t="t" r="r" b="b"/>
            <a:pathLst>
              <a:path w="39302" h="42950" extrusionOk="0">
                <a:moveTo>
                  <a:pt x="31216" y="3922"/>
                </a:moveTo>
                <a:cubicBezTo>
                  <a:pt x="27508" y="1004"/>
                  <a:pt x="22159" y="1"/>
                  <a:pt x="17751" y="1703"/>
                </a:cubicBezTo>
                <a:cubicBezTo>
                  <a:pt x="17599" y="1794"/>
                  <a:pt x="17417" y="1855"/>
                  <a:pt x="17265" y="1916"/>
                </a:cubicBezTo>
                <a:cubicBezTo>
                  <a:pt x="13982" y="3344"/>
                  <a:pt x="11398" y="6201"/>
                  <a:pt x="9970" y="9454"/>
                </a:cubicBezTo>
                <a:cubicBezTo>
                  <a:pt x="8572" y="12737"/>
                  <a:pt x="8176" y="16414"/>
                  <a:pt x="6626" y="19606"/>
                </a:cubicBezTo>
                <a:cubicBezTo>
                  <a:pt x="4499" y="23983"/>
                  <a:pt x="0" y="27357"/>
                  <a:pt x="851" y="32585"/>
                </a:cubicBezTo>
                <a:cubicBezTo>
                  <a:pt x="1429" y="36172"/>
                  <a:pt x="4225" y="39120"/>
                  <a:pt x="7812" y="40245"/>
                </a:cubicBezTo>
                <a:cubicBezTo>
                  <a:pt x="16535" y="42950"/>
                  <a:pt x="27630" y="38542"/>
                  <a:pt x="34590" y="29424"/>
                </a:cubicBezTo>
                <a:cubicBezTo>
                  <a:pt x="35928" y="27630"/>
                  <a:pt x="37356" y="24804"/>
                  <a:pt x="37934" y="22007"/>
                </a:cubicBezTo>
                <a:cubicBezTo>
                  <a:pt x="39302" y="15411"/>
                  <a:pt x="36779" y="8664"/>
                  <a:pt x="31672" y="4347"/>
                </a:cubicBezTo>
                <a:cubicBezTo>
                  <a:pt x="31520" y="4195"/>
                  <a:pt x="31368" y="4043"/>
                  <a:pt x="31216" y="3922"/>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rot="441087">
            <a:off x="491225" y="3567990"/>
            <a:ext cx="5240534" cy="2748699"/>
          </a:xfrm>
          <a:custGeom>
            <a:avLst/>
            <a:gdLst/>
            <a:ahLst/>
            <a:cxnLst/>
            <a:rect l="l" t="t" r="r" b="b"/>
            <a:pathLst>
              <a:path w="97358" h="51065" extrusionOk="0">
                <a:moveTo>
                  <a:pt x="90580" y="33071"/>
                </a:moveTo>
                <a:cubicBezTo>
                  <a:pt x="93923" y="29180"/>
                  <a:pt x="97358" y="21429"/>
                  <a:pt x="94349" y="16596"/>
                </a:cubicBezTo>
                <a:cubicBezTo>
                  <a:pt x="90184" y="9848"/>
                  <a:pt x="79971" y="8633"/>
                  <a:pt x="73072" y="10912"/>
                </a:cubicBezTo>
                <a:cubicBezTo>
                  <a:pt x="67874" y="12614"/>
                  <a:pt x="62950" y="16383"/>
                  <a:pt x="57509" y="15684"/>
                </a:cubicBezTo>
                <a:cubicBezTo>
                  <a:pt x="49454" y="14651"/>
                  <a:pt x="45533" y="4742"/>
                  <a:pt x="37965" y="1854"/>
                </a:cubicBezTo>
                <a:cubicBezTo>
                  <a:pt x="33101" y="0"/>
                  <a:pt x="27113" y="1642"/>
                  <a:pt x="23861" y="5684"/>
                </a:cubicBezTo>
                <a:cubicBezTo>
                  <a:pt x="21581" y="8541"/>
                  <a:pt x="20517" y="12493"/>
                  <a:pt x="17478" y="14560"/>
                </a:cubicBezTo>
                <a:cubicBezTo>
                  <a:pt x="15502" y="15867"/>
                  <a:pt x="13040" y="16231"/>
                  <a:pt x="10760" y="16900"/>
                </a:cubicBezTo>
                <a:cubicBezTo>
                  <a:pt x="5806" y="18450"/>
                  <a:pt x="213" y="23253"/>
                  <a:pt x="92" y="28420"/>
                </a:cubicBezTo>
                <a:cubicBezTo>
                  <a:pt x="0" y="31946"/>
                  <a:pt x="2371" y="36262"/>
                  <a:pt x="4712" y="38481"/>
                </a:cubicBezTo>
                <a:cubicBezTo>
                  <a:pt x="7083" y="40730"/>
                  <a:pt x="10031" y="42250"/>
                  <a:pt x="13040" y="43588"/>
                </a:cubicBezTo>
                <a:cubicBezTo>
                  <a:pt x="29636" y="51065"/>
                  <a:pt x="48421" y="51004"/>
                  <a:pt x="66780" y="46566"/>
                </a:cubicBezTo>
                <a:cubicBezTo>
                  <a:pt x="66719" y="46536"/>
                  <a:pt x="81674" y="43496"/>
                  <a:pt x="90580" y="33071"/>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8142725" y="402525"/>
            <a:ext cx="713575" cy="714325"/>
          </a:xfrm>
          <a:custGeom>
            <a:avLst/>
            <a:gdLst/>
            <a:ahLst/>
            <a:cxnLst/>
            <a:rect l="l" t="t" r="r" b="b"/>
            <a:pathLst>
              <a:path w="28543" h="28573" extrusionOk="0">
                <a:moveTo>
                  <a:pt x="28542" y="14287"/>
                </a:moveTo>
                <a:cubicBezTo>
                  <a:pt x="28542" y="22189"/>
                  <a:pt x="22159" y="28572"/>
                  <a:pt x="14287" y="28572"/>
                </a:cubicBezTo>
                <a:cubicBezTo>
                  <a:pt x="6384" y="28572"/>
                  <a:pt x="1" y="22189"/>
                  <a:pt x="1" y="14287"/>
                </a:cubicBezTo>
                <a:cubicBezTo>
                  <a:pt x="1" y="6414"/>
                  <a:pt x="6384" y="1"/>
                  <a:pt x="14287" y="1"/>
                </a:cubicBezTo>
                <a:cubicBezTo>
                  <a:pt x="22159" y="1"/>
                  <a:pt x="28542" y="6414"/>
                  <a:pt x="28542" y="14287"/>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txBox="1">
            <a:spLocks noGrp="1"/>
          </p:cNvSpPr>
          <p:nvPr>
            <p:ph type="body" idx="1"/>
          </p:nvPr>
        </p:nvSpPr>
        <p:spPr>
          <a:xfrm>
            <a:off x="4590900" y="1383000"/>
            <a:ext cx="3486300" cy="24156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2"/>
              </a:buClr>
              <a:buSzPts val="1400"/>
              <a:buChar char="●"/>
              <a:defRPr/>
            </a:lvl1pPr>
            <a:lvl2pPr marL="914400" lvl="1" indent="-304800" algn="r">
              <a:spcBef>
                <a:spcPts val="1000"/>
              </a:spcBef>
              <a:spcAft>
                <a:spcPts val="0"/>
              </a:spcAft>
              <a:buSzPts val="1200"/>
              <a:buChar char="○"/>
              <a:defRPr sz="1200"/>
            </a:lvl2pPr>
            <a:lvl3pPr marL="1371600" lvl="2" indent="-304800" algn="r">
              <a:spcBef>
                <a:spcPts val="1600"/>
              </a:spcBef>
              <a:spcAft>
                <a:spcPts val="0"/>
              </a:spcAft>
              <a:buSzPts val="1200"/>
              <a:buChar char="■"/>
              <a:defRPr sz="1200"/>
            </a:lvl3pPr>
            <a:lvl4pPr marL="1828800" lvl="3" indent="-304800" algn="r">
              <a:spcBef>
                <a:spcPts val="1600"/>
              </a:spcBef>
              <a:spcAft>
                <a:spcPts val="0"/>
              </a:spcAft>
              <a:buSzPts val="1200"/>
              <a:buChar char="●"/>
              <a:defRPr sz="1200"/>
            </a:lvl4pPr>
            <a:lvl5pPr marL="2286000" lvl="4" indent="-304800" algn="r">
              <a:spcBef>
                <a:spcPts val="1600"/>
              </a:spcBef>
              <a:spcAft>
                <a:spcPts val="0"/>
              </a:spcAft>
              <a:buSzPts val="1200"/>
              <a:buChar char="○"/>
              <a:defRPr sz="1200"/>
            </a:lvl5pPr>
            <a:lvl6pPr marL="2743200" lvl="5" indent="-304800" algn="r">
              <a:spcBef>
                <a:spcPts val="1600"/>
              </a:spcBef>
              <a:spcAft>
                <a:spcPts val="0"/>
              </a:spcAft>
              <a:buSzPts val="1200"/>
              <a:buChar char="■"/>
              <a:defRPr sz="1200"/>
            </a:lvl6pPr>
            <a:lvl7pPr marL="3200400" lvl="6" indent="-304800" algn="r">
              <a:spcBef>
                <a:spcPts val="1600"/>
              </a:spcBef>
              <a:spcAft>
                <a:spcPts val="0"/>
              </a:spcAft>
              <a:buSzPts val="1200"/>
              <a:buChar char="●"/>
              <a:defRPr sz="1200"/>
            </a:lvl7pPr>
            <a:lvl8pPr marL="3657600" lvl="7" indent="-304800" algn="r">
              <a:spcBef>
                <a:spcPts val="1600"/>
              </a:spcBef>
              <a:spcAft>
                <a:spcPts val="0"/>
              </a:spcAft>
              <a:buSzPts val="1200"/>
              <a:buChar char="○"/>
              <a:defRPr sz="1200"/>
            </a:lvl8pPr>
            <a:lvl9pPr marL="4114800" lvl="8" indent="-304800" algn="r">
              <a:spcBef>
                <a:spcPts val="1600"/>
              </a:spcBef>
              <a:spcAft>
                <a:spcPts val="1600"/>
              </a:spcAft>
              <a:buSzPts val="1200"/>
              <a:buChar char="■"/>
              <a:defRPr sz="1200"/>
            </a:lvl9pPr>
          </a:lstStyle>
          <a:p>
            <a:endParaRPr/>
          </a:p>
        </p:txBody>
      </p:sp>
      <p:sp>
        <p:nvSpPr>
          <p:cNvPr id="291" name="Google Shape;291;p7"/>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2"/>
        <p:cNvGrpSpPr/>
        <p:nvPr/>
      </p:nvGrpSpPr>
      <p:grpSpPr>
        <a:xfrm>
          <a:off x="0" y="0"/>
          <a:ext cx="0" cy="0"/>
          <a:chOff x="0" y="0"/>
          <a:chExt cx="0" cy="0"/>
        </a:xfrm>
      </p:grpSpPr>
      <p:grpSp>
        <p:nvGrpSpPr>
          <p:cNvPr id="293" name="Google Shape;293;p8"/>
          <p:cNvGrpSpPr/>
          <p:nvPr/>
        </p:nvGrpSpPr>
        <p:grpSpPr>
          <a:xfrm>
            <a:off x="-481950" y="-257250"/>
            <a:ext cx="10107900" cy="5658000"/>
            <a:chOff x="-298500" y="6796775"/>
            <a:chExt cx="10107900" cy="5658000"/>
          </a:xfrm>
        </p:grpSpPr>
        <p:grpSp>
          <p:nvGrpSpPr>
            <p:cNvPr id="294" name="Google Shape;294;p8"/>
            <p:cNvGrpSpPr/>
            <p:nvPr/>
          </p:nvGrpSpPr>
          <p:grpSpPr>
            <a:xfrm>
              <a:off x="-95250" y="6796775"/>
              <a:ext cx="9621724" cy="5658000"/>
              <a:chOff x="-95250" y="6796775"/>
              <a:chExt cx="9621724" cy="5658000"/>
            </a:xfrm>
          </p:grpSpPr>
          <p:cxnSp>
            <p:nvCxnSpPr>
              <p:cNvPr id="295" name="Google Shape;295;p8"/>
              <p:cNvCxnSpPr/>
              <p:nvPr/>
            </p:nvCxnSpPr>
            <p:spPr>
              <a:xfrm>
                <a:off x="792285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96" name="Google Shape;296;p8"/>
              <p:cNvCxnSpPr/>
              <p:nvPr/>
            </p:nvCxnSpPr>
            <p:spPr>
              <a:xfrm>
                <a:off x="832375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97" name="Google Shape;297;p8"/>
              <p:cNvCxnSpPr/>
              <p:nvPr/>
            </p:nvCxnSpPr>
            <p:spPr>
              <a:xfrm>
                <a:off x="872466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98" name="Google Shape;298;p8"/>
              <p:cNvCxnSpPr/>
              <p:nvPr/>
            </p:nvCxnSpPr>
            <p:spPr>
              <a:xfrm>
                <a:off x="912556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299" name="Google Shape;299;p8"/>
              <p:cNvCxnSpPr/>
              <p:nvPr/>
            </p:nvCxnSpPr>
            <p:spPr>
              <a:xfrm>
                <a:off x="952647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00" name="Google Shape;300;p8"/>
              <p:cNvCxnSpPr/>
              <p:nvPr/>
            </p:nvCxnSpPr>
            <p:spPr>
              <a:xfrm>
                <a:off x="391380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01" name="Google Shape;301;p8"/>
              <p:cNvCxnSpPr/>
              <p:nvPr/>
            </p:nvCxnSpPr>
            <p:spPr>
              <a:xfrm>
                <a:off x="431470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02" name="Google Shape;302;p8"/>
              <p:cNvCxnSpPr/>
              <p:nvPr/>
            </p:nvCxnSpPr>
            <p:spPr>
              <a:xfrm>
                <a:off x="471561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03" name="Google Shape;303;p8"/>
              <p:cNvCxnSpPr/>
              <p:nvPr/>
            </p:nvCxnSpPr>
            <p:spPr>
              <a:xfrm>
                <a:off x="511651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04" name="Google Shape;304;p8"/>
              <p:cNvCxnSpPr/>
              <p:nvPr/>
            </p:nvCxnSpPr>
            <p:spPr>
              <a:xfrm>
                <a:off x="551742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05" name="Google Shape;305;p8"/>
              <p:cNvCxnSpPr/>
              <p:nvPr/>
            </p:nvCxnSpPr>
            <p:spPr>
              <a:xfrm>
                <a:off x="591832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06" name="Google Shape;306;p8"/>
              <p:cNvCxnSpPr/>
              <p:nvPr/>
            </p:nvCxnSpPr>
            <p:spPr>
              <a:xfrm>
                <a:off x="631923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07" name="Google Shape;307;p8"/>
              <p:cNvCxnSpPr/>
              <p:nvPr/>
            </p:nvCxnSpPr>
            <p:spPr>
              <a:xfrm>
                <a:off x="672013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08" name="Google Shape;308;p8"/>
              <p:cNvCxnSpPr/>
              <p:nvPr/>
            </p:nvCxnSpPr>
            <p:spPr>
              <a:xfrm>
                <a:off x="712104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09" name="Google Shape;309;p8"/>
              <p:cNvCxnSpPr/>
              <p:nvPr/>
            </p:nvCxnSpPr>
            <p:spPr>
              <a:xfrm>
                <a:off x="752194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10" name="Google Shape;310;p8"/>
              <p:cNvCxnSpPr/>
              <p:nvPr/>
            </p:nvCxnSpPr>
            <p:spPr>
              <a:xfrm>
                <a:off x="-9525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11" name="Google Shape;311;p8"/>
              <p:cNvCxnSpPr/>
              <p:nvPr/>
            </p:nvCxnSpPr>
            <p:spPr>
              <a:xfrm>
                <a:off x="305655"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12" name="Google Shape;312;p8"/>
              <p:cNvCxnSpPr/>
              <p:nvPr/>
            </p:nvCxnSpPr>
            <p:spPr>
              <a:xfrm>
                <a:off x="70656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13" name="Google Shape;313;p8"/>
              <p:cNvCxnSpPr/>
              <p:nvPr/>
            </p:nvCxnSpPr>
            <p:spPr>
              <a:xfrm>
                <a:off x="110746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14" name="Google Shape;314;p8"/>
              <p:cNvCxnSpPr/>
              <p:nvPr/>
            </p:nvCxnSpPr>
            <p:spPr>
              <a:xfrm>
                <a:off x="150837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15" name="Google Shape;315;p8"/>
              <p:cNvCxnSpPr/>
              <p:nvPr/>
            </p:nvCxnSpPr>
            <p:spPr>
              <a:xfrm>
                <a:off x="190927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16" name="Google Shape;316;p8"/>
              <p:cNvCxnSpPr/>
              <p:nvPr/>
            </p:nvCxnSpPr>
            <p:spPr>
              <a:xfrm>
                <a:off x="231018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17" name="Google Shape;317;p8"/>
              <p:cNvCxnSpPr/>
              <p:nvPr/>
            </p:nvCxnSpPr>
            <p:spPr>
              <a:xfrm>
                <a:off x="271108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18" name="Google Shape;318;p8"/>
              <p:cNvCxnSpPr/>
              <p:nvPr/>
            </p:nvCxnSpPr>
            <p:spPr>
              <a:xfrm>
                <a:off x="311199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19" name="Google Shape;319;p8"/>
              <p:cNvCxnSpPr/>
              <p:nvPr/>
            </p:nvCxnSpPr>
            <p:spPr>
              <a:xfrm>
                <a:off x="3512897" y="6796775"/>
                <a:ext cx="0" cy="5658000"/>
              </a:xfrm>
              <a:prstGeom prst="straightConnector1">
                <a:avLst/>
              </a:prstGeom>
              <a:noFill/>
              <a:ln w="9525" cap="flat" cmpd="sng">
                <a:solidFill>
                  <a:schemeClr val="accent1"/>
                </a:solidFill>
                <a:prstDash val="solid"/>
                <a:round/>
                <a:headEnd type="none" w="med" len="med"/>
                <a:tailEnd type="none" w="med" len="med"/>
              </a:ln>
            </p:spPr>
          </p:cxnSp>
        </p:grpSp>
        <p:grpSp>
          <p:nvGrpSpPr>
            <p:cNvPr id="320" name="Google Shape;320;p8"/>
            <p:cNvGrpSpPr/>
            <p:nvPr/>
          </p:nvGrpSpPr>
          <p:grpSpPr>
            <a:xfrm>
              <a:off x="-298500" y="7045279"/>
              <a:ext cx="10107900" cy="5211754"/>
              <a:chOff x="-298500" y="7045279"/>
              <a:chExt cx="10107900" cy="5211754"/>
            </a:xfrm>
          </p:grpSpPr>
          <p:cxnSp>
            <p:nvCxnSpPr>
              <p:cNvPr id="321" name="Google Shape;321;p8"/>
              <p:cNvCxnSpPr/>
              <p:nvPr/>
            </p:nvCxnSpPr>
            <p:spPr>
              <a:xfrm>
                <a:off x="4755450" y="5599467"/>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22" name="Google Shape;322;p8"/>
              <p:cNvCxnSpPr/>
              <p:nvPr/>
            </p:nvCxnSpPr>
            <p:spPr>
              <a:xfrm>
                <a:off x="4755450" y="6000371"/>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23" name="Google Shape;323;p8"/>
              <p:cNvCxnSpPr/>
              <p:nvPr/>
            </p:nvCxnSpPr>
            <p:spPr>
              <a:xfrm>
                <a:off x="4755450" y="6401275"/>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24" name="Google Shape;324;p8"/>
              <p:cNvCxnSpPr/>
              <p:nvPr/>
            </p:nvCxnSpPr>
            <p:spPr>
              <a:xfrm>
                <a:off x="4755450" y="680217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25" name="Google Shape;325;p8"/>
              <p:cNvCxnSpPr/>
              <p:nvPr/>
            </p:nvCxnSpPr>
            <p:spPr>
              <a:xfrm>
                <a:off x="4755450" y="720308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26" name="Google Shape;326;p8"/>
              <p:cNvCxnSpPr/>
              <p:nvPr/>
            </p:nvCxnSpPr>
            <p:spPr>
              <a:xfrm>
                <a:off x="4755450" y="199132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27" name="Google Shape;327;p8"/>
              <p:cNvCxnSpPr/>
              <p:nvPr/>
            </p:nvCxnSpPr>
            <p:spPr>
              <a:xfrm>
                <a:off x="4755450" y="239223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28" name="Google Shape;328;p8"/>
              <p:cNvCxnSpPr/>
              <p:nvPr/>
            </p:nvCxnSpPr>
            <p:spPr>
              <a:xfrm>
                <a:off x="4755450" y="279313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29" name="Google Shape;329;p8"/>
              <p:cNvCxnSpPr/>
              <p:nvPr/>
            </p:nvCxnSpPr>
            <p:spPr>
              <a:xfrm>
                <a:off x="4755450" y="3194042"/>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30" name="Google Shape;330;p8"/>
              <p:cNvCxnSpPr/>
              <p:nvPr/>
            </p:nvCxnSpPr>
            <p:spPr>
              <a:xfrm>
                <a:off x="4755450" y="3594946"/>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31" name="Google Shape;331;p8"/>
              <p:cNvCxnSpPr/>
              <p:nvPr/>
            </p:nvCxnSpPr>
            <p:spPr>
              <a:xfrm>
                <a:off x="4755450" y="3995850"/>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32" name="Google Shape;332;p8"/>
              <p:cNvCxnSpPr/>
              <p:nvPr/>
            </p:nvCxnSpPr>
            <p:spPr>
              <a:xfrm>
                <a:off x="4755450" y="4396754"/>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33" name="Google Shape;333;p8"/>
              <p:cNvCxnSpPr/>
              <p:nvPr/>
            </p:nvCxnSpPr>
            <p:spPr>
              <a:xfrm>
                <a:off x="4755450" y="479765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34" name="Google Shape;334;p8"/>
              <p:cNvCxnSpPr/>
              <p:nvPr/>
            </p:nvCxnSpPr>
            <p:spPr>
              <a:xfrm>
                <a:off x="4755450" y="5198563"/>
                <a:ext cx="0" cy="10107900"/>
              </a:xfrm>
              <a:prstGeom prst="straightConnector1">
                <a:avLst/>
              </a:prstGeom>
              <a:noFill/>
              <a:ln w="9525" cap="flat" cmpd="sng">
                <a:solidFill>
                  <a:schemeClr val="accent1"/>
                </a:solidFill>
                <a:prstDash val="solid"/>
                <a:round/>
                <a:headEnd type="none" w="med" len="med"/>
                <a:tailEnd type="none" w="med" len="med"/>
              </a:ln>
            </p:spPr>
          </p:cxnSp>
        </p:grpSp>
      </p:grpSp>
      <p:sp>
        <p:nvSpPr>
          <p:cNvPr id="335" name="Google Shape;335;p8"/>
          <p:cNvSpPr/>
          <p:nvPr/>
        </p:nvSpPr>
        <p:spPr>
          <a:xfrm>
            <a:off x="-941475" y="3333749"/>
            <a:ext cx="4643175" cy="2740727"/>
          </a:xfrm>
          <a:custGeom>
            <a:avLst/>
            <a:gdLst/>
            <a:ahLst/>
            <a:cxnLst/>
            <a:rect l="l" t="t" r="r" b="b"/>
            <a:pathLst>
              <a:path w="98665" h="58239" extrusionOk="0">
                <a:moveTo>
                  <a:pt x="3800" y="23587"/>
                </a:moveTo>
                <a:cubicBezTo>
                  <a:pt x="1459" y="18785"/>
                  <a:pt x="0" y="9909"/>
                  <a:pt x="4377" y="5776"/>
                </a:cubicBezTo>
                <a:cubicBezTo>
                  <a:pt x="10456" y="1"/>
                  <a:pt x="21125" y="1490"/>
                  <a:pt x="27630" y="5654"/>
                </a:cubicBezTo>
                <a:cubicBezTo>
                  <a:pt x="32493" y="8815"/>
                  <a:pt x="36475" y="13952"/>
                  <a:pt x="42220" y="14712"/>
                </a:cubicBezTo>
                <a:cubicBezTo>
                  <a:pt x="50700" y="15806"/>
                  <a:pt x="57326" y="6779"/>
                  <a:pt x="65837" y="5806"/>
                </a:cubicBezTo>
                <a:cubicBezTo>
                  <a:pt x="71309" y="5198"/>
                  <a:pt x="76993" y="8481"/>
                  <a:pt x="79211" y="13496"/>
                </a:cubicBezTo>
                <a:cubicBezTo>
                  <a:pt x="80792" y="17022"/>
                  <a:pt x="80822" y="21308"/>
                  <a:pt x="83376" y="24256"/>
                </a:cubicBezTo>
                <a:cubicBezTo>
                  <a:pt x="84987" y="26141"/>
                  <a:pt x="87479" y="27144"/>
                  <a:pt x="89607" y="28451"/>
                </a:cubicBezTo>
                <a:cubicBezTo>
                  <a:pt x="94227" y="31338"/>
                  <a:pt x="98665" y="37721"/>
                  <a:pt x="97418" y="43041"/>
                </a:cubicBezTo>
                <a:cubicBezTo>
                  <a:pt x="96537" y="46658"/>
                  <a:pt x="93011" y="50427"/>
                  <a:pt x="90002" y="52099"/>
                </a:cubicBezTo>
                <a:cubicBezTo>
                  <a:pt x="87023" y="53770"/>
                  <a:pt x="83588" y="54500"/>
                  <a:pt x="80184" y="55047"/>
                </a:cubicBezTo>
                <a:cubicBezTo>
                  <a:pt x="61248" y="58238"/>
                  <a:pt x="42129" y="53162"/>
                  <a:pt x="24560" y="43740"/>
                </a:cubicBezTo>
                <a:cubicBezTo>
                  <a:pt x="24499" y="43740"/>
                  <a:pt x="10122" y="36658"/>
                  <a:pt x="3800" y="23587"/>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8"/>
          <p:cNvSpPr/>
          <p:nvPr/>
        </p:nvSpPr>
        <p:spPr>
          <a:xfrm>
            <a:off x="7778387" y="3973783"/>
            <a:ext cx="994153" cy="995198"/>
          </a:xfrm>
          <a:custGeom>
            <a:avLst/>
            <a:gdLst/>
            <a:ahLst/>
            <a:cxnLst/>
            <a:rect l="l" t="t" r="r" b="b"/>
            <a:pathLst>
              <a:path w="28543" h="28573" extrusionOk="0">
                <a:moveTo>
                  <a:pt x="28542" y="14287"/>
                </a:moveTo>
                <a:cubicBezTo>
                  <a:pt x="28542" y="22189"/>
                  <a:pt x="22159" y="28572"/>
                  <a:pt x="14287" y="28572"/>
                </a:cubicBezTo>
                <a:cubicBezTo>
                  <a:pt x="6384" y="28572"/>
                  <a:pt x="1" y="22189"/>
                  <a:pt x="1" y="14287"/>
                </a:cubicBezTo>
                <a:cubicBezTo>
                  <a:pt x="1" y="6414"/>
                  <a:pt x="6384" y="1"/>
                  <a:pt x="14287" y="1"/>
                </a:cubicBezTo>
                <a:cubicBezTo>
                  <a:pt x="22159" y="1"/>
                  <a:pt x="28542" y="6414"/>
                  <a:pt x="28542" y="14287"/>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txBox="1">
            <a:spLocks noGrp="1"/>
          </p:cNvSpPr>
          <p:nvPr>
            <p:ph type="title"/>
          </p:nvPr>
        </p:nvSpPr>
        <p:spPr>
          <a:xfrm>
            <a:off x="3476500" y="1530750"/>
            <a:ext cx="4371600" cy="20820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8"/>
        <p:cNvGrpSpPr/>
        <p:nvPr/>
      </p:nvGrpSpPr>
      <p:grpSpPr>
        <a:xfrm>
          <a:off x="0" y="0"/>
          <a:ext cx="0" cy="0"/>
          <a:chOff x="0" y="0"/>
          <a:chExt cx="0" cy="0"/>
        </a:xfrm>
      </p:grpSpPr>
      <p:grpSp>
        <p:nvGrpSpPr>
          <p:cNvPr id="339" name="Google Shape;339;p9"/>
          <p:cNvGrpSpPr/>
          <p:nvPr/>
        </p:nvGrpSpPr>
        <p:grpSpPr>
          <a:xfrm>
            <a:off x="-481950" y="-257250"/>
            <a:ext cx="10107900" cy="5658000"/>
            <a:chOff x="-298500" y="6796775"/>
            <a:chExt cx="10107900" cy="5658000"/>
          </a:xfrm>
        </p:grpSpPr>
        <p:grpSp>
          <p:nvGrpSpPr>
            <p:cNvPr id="340" name="Google Shape;340;p9"/>
            <p:cNvGrpSpPr/>
            <p:nvPr/>
          </p:nvGrpSpPr>
          <p:grpSpPr>
            <a:xfrm>
              <a:off x="-95250" y="6796775"/>
              <a:ext cx="9621724" cy="5658000"/>
              <a:chOff x="-95250" y="6796775"/>
              <a:chExt cx="9621724" cy="5658000"/>
            </a:xfrm>
          </p:grpSpPr>
          <p:cxnSp>
            <p:nvCxnSpPr>
              <p:cNvPr id="341" name="Google Shape;341;p9"/>
              <p:cNvCxnSpPr/>
              <p:nvPr/>
            </p:nvCxnSpPr>
            <p:spPr>
              <a:xfrm>
                <a:off x="792285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42" name="Google Shape;342;p9"/>
              <p:cNvCxnSpPr/>
              <p:nvPr/>
            </p:nvCxnSpPr>
            <p:spPr>
              <a:xfrm>
                <a:off x="832375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43" name="Google Shape;343;p9"/>
              <p:cNvCxnSpPr/>
              <p:nvPr/>
            </p:nvCxnSpPr>
            <p:spPr>
              <a:xfrm>
                <a:off x="872466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44" name="Google Shape;344;p9"/>
              <p:cNvCxnSpPr/>
              <p:nvPr/>
            </p:nvCxnSpPr>
            <p:spPr>
              <a:xfrm>
                <a:off x="912556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45" name="Google Shape;345;p9"/>
              <p:cNvCxnSpPr/>
              <p:nvPr/>
            </p:nvCxnSpPr>
            <p:spPr>
              <a:xfrm>
                <a:off x="952647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46" name="Google Shape;346;p9"/>
              <p:cNvCxnSpPr/>
              <p:nvPr/>
            </p:nvCxnSpPr>
            <p:spPr>
              <a:xfrm>
                <a:off x="391380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47" name="Google Shape;347;p9"/>
              <p:cNvCxnSpPr/>
              <p:nvPr/>
            </p:nvCxnSpPr>
            <p:spPr>
              <a:xfrm>
                <a:off x="431470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48" name="Google Shape;348;p9"/>
              <p:cNvCxnSpPr/>
              <p:nvPr/>
            </p:nvCxnSpPr>
            <p:spPr>
              <a:xfrm>
                <a:off x="471561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49" name="Google Shape;349;p9"/>
              <p:cNvCxnSpPr/>
              <p:nvPr/>
            </p:nvCxnSpPr>
            <p:spPr>
              <a:xfrm>
                <a:off x="511651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50" name="Google Shape;350;p9"/>
              <p:cNvCxnSpPr/>
              <p:nvPr/>
            </p:nvCxnSpPr>
            <p:spPr>
              <a:xfrm>
                <a:off x="551742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51" name="Google Shape;351;p9"/>
              <p:cNvCxnSpPr/>
              <p:nvPr/>
            </p:nvCxnSpPr>
            <p:spPr>
              <a:xfrm>
                <a:off x="591832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52" name="Google Shape;352;p9"/>
              <p:cNvCxnSpPr/>
              <p:nvPr/>
            </p:nvCxnSpPr>
            <p:spPr>
              <a:xfrm>
                <a:off x="631923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53" name="Google Shape;353;p9"/>
              <p:cNvCxnSpPr/>
              <p:nvPr/>
            </p:nvCxnSpPr>
            <p:spPr>
              <a:xfrm>
                <a:off x="672013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54" name="Google Shape;354;p9"/>
              <p:cNvCxnSpPr/>
              <p:nvPr/>
            </p:nvCxnSpPr>
            <p:spPr>
              <a:xfrm>
                <a:off x="712104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55" name="Google Shape;355;p9"/>
              <p:cNvCxnSpPr/>
              <p:nvPr/>
            </p:nvCxnSpPr>
            <p:spPr>
              <a:xfrm>
                <a:off x="752194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56" name="Google Shape;356;p9"/>
              <p:cNvCxnSpPr/>
              <p:nvPr/>
            </p:nvCxnSpPr>
            <p:spPr>
              <a:xfrm>
                <a:off x="-9525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57" name="Google Shape;357;p9"/>
              <p:cNvCxnSpPr/>
              <p:nvPr/>
            </p:nvCxnSpPr>
            <p:spPr>
              <a:xfrm>
                <a:off x="305655"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58" name="Google Shape;358;p9"/>
              <p:cNvCxnSpPr/>
              <p:nvPr/>
            </p:nvCxnSpPr>
            <p:spPr>
              <a:xfrm>
                <a:off x="70656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59" name="Google Shape;359;p9"/>
              <p:cNvCxnSpPr/>
              <p:nvPr/>
            </p:nvCxnSpPr>
            <p:spPr>
              <a:xfrm>
                <a:off x="110746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60" name="Google Shape;360;p9"/>
              <p:cNvCxnSpPr/>
              <p:nvPr/>
            </p:nvCxnSpPr>
            <p:spPr>
              <a:xfrm>
                <a:off x="150837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61" name="Google Shape;361;p9"/>
              <p:cNvCxnSpPr/>
              <p:nvPr/>
            </p:nvCxnSpPr>
            <p:spPr>
              <a:xfrm>
                <a:off x="190927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62" name="Google Shape;362;p9"/>
              <p:cNvCxnSpPr/>
              <p:nvPr/>
            </p:nvCxnSpPr>
            <p:spPr>
              <a:xfrm>
                <a:off x="231018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63" name="Google Shape;363;p9"/>
              <p:cNvCxnSpPr/>
              <p:nvPr/>
            </p:nvCxnSpPr>
            <p:spPr>
              <a:xfrm>
                <a:off x="271108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64" name="Google Shape;364;p9"/>
              <p:cNvCxnSpPr/>
              <p:nvPr/>
            </p:nvCxnSpPr>
            <p:spPr>
              <a:xfrm>
                <a:off x="311199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65" name="Google Shape;365;p9"/>
              <p:cNvCxnSpPr/>
              <p:nvPr/>
            </p:nvCxnSpPr>
            <p:spPr>
              <a:xfrm>
                <a:off x="3512897" y="6796775"/>
                <a:ext cx="0" cy="5658000"/>
              </a:xfrm>
              <a:prstGeom prst="straightConnector1">
                <a:avLst/>
              </a:prstGeom>
              <a:noFill/>
              <a:ln w="9525" cap="flat" cmpd="sng">
                <a:solidFill>
                  <a:schemeClr val="accent1"/>
                </a:solidFill>
                <a:prstDash val="solid"/>
                <a:round/>
                <a:headEnd type="none" w="med" len="med"/>
                <a:tailEnd type="none" w="med" len="med"/>
              </a:ln>
            </p:spPr>
          </p:cxnSp>
        </p:grpSp>
        <p:grpSp>
          <p:nvGrpSpPr>
            <p:cNvPr id="366" name="Google Shape;366;p9"/>
            <p:cNvGrpSpPr/>
            <p:nvPr/>
          </p:nvGrpSpPr>
          <p:grpSpPr>
            <a:xfrm>
              <a:off x="-298500" y="7045279"/>
              <a:ext cx="10107900" cy="5211754"/>
              <a:chOff x="-298500" y="7045279"/>
              <a:chExt cx="10107900" cy="5211754"/>
            </a:xfrm>
          </p:grpSpPr>
          <p:cxnSp>
            <p:nvCxnSpPr>
              <p:cNvPr id="367" name="Google Shape;367;p9"/>
              <p:cNvCxnSpPr/>
              <p:nvPr/>
            </p:nvCxnSpPr>
            <p:spPr>
              <a:xfrm>
                <a:off x="4755450" y="5599467"/>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68" name="Google Shape;368;p9"/>
              <p:cNvCxnSpPr/>
              <p:nvPr/>
            </p:nvCxnSpPr>
            <p:spPr>
              <a:xfrm>
                <a:off x="4755450" y="6000371"/>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69" name="Google Shape;369;p9"/>
              <p:cNvCxnSpPr/>
              <p:nvPr/>
            </p:nvCxnSpPr>
            <p:spPr>
              <a:xfrm>
                <a:off x="4755450" y="6401275"/>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70" name="Google Shape;370;p9"/>
              <p:cNvCxnSpPr/>
              <p:nvPr/>
            </p:nvCxnSpPr>
            <p:spPr>
              <a:xfrm>
                <a:off x="4755450" y="680217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71" name="Google Shape;371;p9"/>
              <p:cNvCxnSpPr/>
              <p:nvPr/>
            </p:nvCxnSpPr>
            <p:spPr>
              <a:xfrm>
                <a:off x="4755450" y="720308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72" name="Google Shape;372;p9"/>
              <p:cNvCxnSpPr/>
              <p:nvPr/>
            </p:nvCxnSpPr>
            <p:spPr>
              <a:xfrm>
                <a:off x="4755450" y="199132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73" name="Google Shape;373;p9"/>
              <p:cNvCxnSpPr/>
              <p:nvPr/>
            </p:nvCxnSpPr>
            <p:spPr>
              <a:xfrm>
                <a:off x="4755450" y="239223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74" name="Google Shape;374;p9"/>
              <p:cNvCxnSpPr/>
              <p:nvPr/>
            </p:nvCxnSpPr>
            <p:spPr>
              <a:xfrm>
                <a:off x="4755450" y="279313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75" name="Google Shape;375;p9"/>
              <p:cNvCxnSpPr/>
              <p:nvPr/>
            </p:nvCxnSpPr>
            <p:spPr>
              <a:xfrm>
                <a:off x="4755450" y="3194042"/>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76" name="Google Shape;376;p9"/>
              <p:cNvCxnSpPr/>
              <p:nvPr/>
            </p:nvCxnSpPr>
            <p:spPr>
              <a:xfrm>
                <a:off x="4755450" y="3594946"/>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77" name="Google Shape;377;p9"/>
              <p:cNvCxnSpPr/>
              <p:nvPr/>
            </p:nvCxnSpPr>
            <p:spPr>
              <a:xfrm>
                <a:off x="4755450" y="3995850"/>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78" name="Google Shape;378;p9"/>
              <p:cNvCxnSpPr/>
              <p:nvPr/>
            </p:nvCxnSpPr>
            <p:spPr>
              <a:xfrm>
                <a:off x="4755450" y="4396754"/>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79" name="Google Shape;379;p9"/>
              <p:cNvCxnSpPr/>
              <p:nvPr/>
            </p:nvCxnSpPr>
            <p:spPr>
              <a:xfrm>
                <a:off x="4755450" y="479765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380" name="Google Shape;380;p9"/>
              <p:cNvCxnSpPr/>
              <p:nvPr/>
            </p:nvCxnSpPr>
            <p:spPr>
              <a:xfrm>
                <a:off x="4755450" y="5198563"/>
                <a:ext cx="0" cy="10107900"/>
              </a:xfrm>
              <a:prstGeom prst="straightConnector1">
                <a:avLst/>
              </a:prstGeom>
              <a:noFill/>
              <a:ln w="9525" cap="flat" cmpd="sng">
                <a:solidFill>
                  <a:schemeClr val="accent1"/>
                </a:solidFill>
                <a:prstDash val="solid"/>
                <a:round/>
                <a:headEnd type="none" w="med" len="med"/>
                <a:tailEnd type="none" w="med" len="med"/>
              </a:ln>
            </p:spPr>
          </p:cxnSp>
        </p:grpSp>
      </p:grpSp>
      <p:sp>
        <p:nvSpPr>
          <p:cNvPr id="381" name="Google Shape;381;p9"/>
          <p:cNvSpPr/>
          <p:nvPr/>
        </p:nvSpPr>
        <p:spPr>
          <a:xfrm>
            <a:off x="4209050" y="2071175"/>
            <a:ext cx="5731862" cy="5056501"/>
          </a:xfrm>
          <a:custGeom>
            <a:avLst/>
            <a:gdLst/>
            <a:ahLst/>
            <a:cxnLst/>
            <a:rect l="l" t="t" r="r" b="b"/>
            <a:pathLst>
              <a:path w="130277" h="114927" extrusionOk="0">
                <a:moveTo>
                  <a:pt x="25107" y="105808"/>
                </a:moveTo>
                <a:cubicBezTo>
                  <a:pt x="41521" y="114926"/>
                  <a:pt x="62220" y="110215"/>
                  <a:pt x="73497" y="95169"/>
                </a:cubicBezTo>
                <a:cubicBezTo>
                  <a:pt x="78695" y="88269"/>
                  <a:pt x="83862" y="81309"/>
                  <a:pt x="90519" y="78634"/>
                </a:cubicBezTo>
                <a:cubicBezTo>
                  <a:pt x="99577" y="75047"/>
                  <a:pt x="110428" y="77357"/>
                  <a:pt x="119030" y="72768"/>
                </a:cubicBezTo>
                <a:cubicBezTo>
                  <a:pt x="125747" y="69120"/>
                  <a:pt x="129881" y="61491"/>
                  <a:pt x="130064" y="53801"/>
                </a:cubicBezTo>
                <a:cubicBezTo>
                  <a:pt x="130276" y="46141"/>
                  <a:pt x="126872" y="38633"/>
                  <a:pt x="121644" y="33010"/>
                </a:cubicBezTo>
                <a:cubicBezTo>
                  <a:pt x="116902" y="27934"/>
                  <a:pt x="110367" y="23770"/>
                  <a:pt x="108483" y="17052"/>
                </a:cubicBezTo>
                <a:cubicBezTo>
                  <a:pt x="106841" y="11217"/>
                  <a:pt x="107905" y="5837"/>
                  <a:pt x="101795" y="2463"/>
                </a:cubicBezTo>
                <a:cubicBezTo>
                  <a:pt x="97327" y="1"/>
                  <a:pt x="91339" y="1824"/>
                  <a:pt x="88269" y="5837"/>
                </a:cubicBezTo>
                <a:cubicBezTo>
                  <a:pt x="85655" y="9332"/>
                  <a:pt x="84592" y="13800"/>
                  <a:pt x="82433" y="17539"/>
                </a:cubicBezTo>
                <a:cubicBezTo>
                  <a:pt x="76901" y="27113"/>
                  <a:pt x="65199" y="31065"/>
                  <a:pt x="54348" y="33010"/>
                </a:cubicBezTo>
                <a:cubicBezTo>
                  <a:pt x="43466" y="34955"/>
                  <a:pt x="31885" y="35867"/>
                  <a:pt x="22797" y="42129"/>
                </a:cubicBezTo>
                <a:cubicBezTo>
                  <a:pt x="21794" y="42828"/>
                  <a:pt x="20791" y="43588"/>
                  <a:pt x="19849" y="44378"/>
                </a:cubicBezTo>
                <a:cubicBezTo>
                  <a:pt x="0" y="60944"/>
                  <a:pt x="1976" y="92251"/>
                  <a:pt x="24286" y="105321"/>
                </a:cubicBezTo>
                <a:cubicBezTo>
                  <a:pt x="24560" y="105504"/>
                  <a:pt x="24834" y="105656"/>
                  <a:pt x="25107" y="105808"/>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txBox="1">
            <a:spLocks noGrp="1"/>
          </p:cNvSpPr>
          <p:nvPr>
            <p:ph type="title"/>
          </p:nvPr>
        </p:nvSpPr>
        <p:spPr>
          <a:xfrm>
            <a:off x="1062125" y="1765602"/>
            <a:ext cx="3512400" cy="478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600"/>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
        <p:nvSpPr>
          <p:cNvPr id="383" name="Google Shape;383;p9"/>
          <p:cNvSpPr txBox="1">
            <a:spLocks noGrp="1"/>
          </p:cNvSpPr>
          <p:nvPr>
            <p:ph type="title" idx="2"/>
          </p:nvPr>
        </p:nvSpPr>
        <p:spPr>
          <a:xfrm>
            <a:off x="1062125" y="2282377"/>
            <a:ext cx="3512400" cy="1055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b="0"/>
            </a:lvl1pPr>
            <a:lvl2pPr lvl="1" algn="ctr" rtl="0">
              <a:spcBef>
                <a:spcPts val="1600"/>
              </a:spcBef>
              <a:spcAft>
                <a:spcPts val="0"/>
              </a:spcAft>
              <a:buNone/>
              <a:defRPr sz="1600" b="0"/>
            </a:lvl2pPr>
            <a:lvl3pPr lvl="2" algn="ctr" rtl="0">
              <a:spcBef>
                <a:spcPts val="1600"/>
              </a:spcBef>
              <a:spcAft>
                <a:spcPts val="0"/>
              </a:spcAft>
              <a:buNone/>
              <a:defRPr sz="1600" b="0"/>
            </a:lvl3pPr>
            <a:lvl4pPr lvl="3" algn="ctr" rtl="0">
              <a:spcBef>
                <a:spcPts val="1600"/>
              </a:spcBef>
              <a:spcAft>
                <a:spcPts val="0"/>
              </a:spcAft>
              <a:buNone/>
              <a:defRPr sz="1600" b="0"/>
            </a:lvl4pPr>
            <a:lvl5pPr lvl="4" algn="ctr" rtl="0">
              <a:spcBef>
                <a:spcPts val="1600"/>
              </a:spcBef>
              <a:spcAft>
                <a:spcPts val="0"/>
              </a:spcAft>
              <a:buNone/>
              <a:defRPr sz="1600" b="0"/>
            </a:lvl5pPr>
            <a:lvl6pPr lvl="5" algn="ctr" rtl="0">
              <a:spcBef>
                <a:spcPts val="1600"/>
              </a:spcBef>
              <a:spcAft>
                <a:spcPts val="0"/>
              </a:spcAft>
              <a:buNone/>
              <a:defRPr sz="1600" b="0"/>
            </a:lvl6pPr>
            <a:lvl7pPr lvl="6" algn="ctr" rtl="0">
              <a:spcBef>
                <a:spcPts val="1600"/>
              </a:spcBef>
              <a:spcAft>
                <a:spcPts val="0"/>
              </a:spcAft>
              <a:buNone/>
              <a:defRPr sz="1600" b="0"/>
            </a:lvl7pPr>
            <a:lvl8pPr lvl="7" algn="ctr" rtl="0">
              <a:spcBef>
                <a:spcPts val="1600"/>
              </a:spcBef>
              <a:spcAft>
                <a:spcPts val="0"/>
              </a:spcAft>
              <a:buNone/>
              <a:defRPr sz="1600" b="0"/>
            </a:lvl8pPr>
            <a:lvl9pPr lvl="8" algn="ctr" rtl="0">
              <a:spcBef>
                <a:spcPts val="1600"/>
              </a:spcBef>
              <a:spcAft>
                <a:spcPts val="1600"/>
              </a:spcAft>
              <a:buNone/>
              <a:defRPr sz="1600" b="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4"/>
        <p:cNvGrpSpPr/>
        <p:nvPr/>
      </p:nvGrpSpPr>
      <p:grpSpPr>
        <a:xfrm>
          <a:off x="0" y="0"/>
          <a:ext cx="0" cy="0"/>
          <a:chOff x="0" y="0"/>
          <a:chExt cx="0" cy="0"/>
        </a:xfrm>
      </p:grpSpPr>
      <p:sp>
        <p:nvSpPr>
          <p:cNvPr id="385" name="Google Shape;385;p10"/>
          <p:cNvSpPr txBox="1">
            <a:spLocks noGrp="1"/>
          </p:cNvSpPr>
          <p:nvPr>
            <p:ph type="body" idx="1"/>
          </p:nvPr>
        </p:nvSpPr>
        <p:spPr>
          <a:xfrm>
            <a:off x="1094825" y="3050300"/>
            <a:ext cx="4514400" cy="14769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400"/>
              <a:buNone/>
              <a:defRPr sz="3600" b="1"/>
            </a:lvl1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86"/>
        <p:cNvGrpSpPr/>
        <p:nvPr/>
      </p:nvGrpSpPr>
      <p:grpSpPr>
        <a:xfrm>
          <a:off x="0" y="0"/>
          <a:ext cx="0" cy="0"/>
          <a:chOff x="0" y="0"/>
          <a:chExt cx="0" cy="0"/>
        </a:xfrm>
      </p:grpSpPr>
      <p:grpSp>
        <p:nvGrpSpPr>
          <p:cNvPr id="387" name="Google Shape;387;p11"/>
          <p:cNvGrpSpPr/>
          <p:nvPr/>
        </p:nvGrpSpPr>
        <p:grpSpPr>
          <a:xfrm>
            <a:off x="-481950" y="-257250"/>
            <a:ext cx="10107900" cy="5658000"/>
            <a:chOff x="-298500" y="6796775"/>
            <a:chExt cx="10107900" cy="5658000"/>
          </a:xfrm>
        </p:grpSpPr>
        <p:grpSp>
          <p:nvGrpSpPr>
            <p:cNvPr id="388" name="Google Shape;388;p11"/>
            <p:cNvGrpSpPr/>
            <p:nvPr/>
          </p:nvGrpSpPr>
          <p:grpSpPr>
            <a:xfrm>
              <a:off x="-95250" y="6796775"/>
              <a:ext cx="9621724" cy="5658000"/>
              <a:chOff x="-95250" y="6796775"/>
              <a:chExt cx="9621724" cy="5658000"/>
            </a:xfrm>
          </p:grpSpPr>
          <p:cxnSp>
            <p:nvCxnSpPr>
              <p:cNvPr id="389" name="Google Shape;389;p11"/>
              <p:cNvCxnSpPr/>
              <p:nvPr/>
            </p:nvCxnSpPr>
            <p:spPr>
              <a:xfrm>
                <a:off x="792285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90" name="Google Shape;390;p11"/>
              <p:cNvCxnSpPr/>
              <p:nvPr/>
            </p:nvCxnSpPr>
            <p:spPr>
              <a:xfrm>
                <a:off x="832375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91" name="Google Shape;391;p11"/>
              <p:cNvCxnSpPr/>
              <p:nvPr/>
            </p:nvCxnSpPr>
            <p:spPr>
              <a:xfrm>
                <a:off x="872466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92" name="Google Shape;392;p11"/>
              <p:cNvCxnSpPr/>
              <p:nvPr/>
            </p:nvCxnSpPr>
            <p:spPr>
              <a:xfrm>
                <a:off x="9125569"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93" name="Google Shape;393;p11"/>
              <p:cNvCxnSpPr/>
              <p:nvPr/>
            </p:nvCxnSpPr>
            <p:spPr>
              <a:xfrm>
                <a:off x="9526474"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94" name="Google Shape;394;p11"/>
              <p:cNvCxnSpPr/>
              <p:nvPr/>
            </p:nvCxnSpPr>
            <p:spPr>
              <a:xfrm>
                <a:off x="391380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95" name="Google Shape;395;p11"/>
              <p:cNvCxnSpPr/>
              <p:nvPr/>
            </p:nvCxnSpPr>
            <p:spPr>
              <a:xfrm>
                <a:off x="431470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96" name="Google Shape;396;p11"/>
              <p:cNvCxnSpPr/>
              <p:nvPr/>
            </p:nvCxnSpPr>
            <p:spPr>
              <a:xfrm>
                <a:off x="471561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97" name="Google Shape;397;p11"/>
              <p:cNvCxnSpPr/>
              <p:nvPr/>
            </p:nvCxnSpPr>
            <p:spPr>
              <a:xfrm>
                <a:off x="5116517"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98" name="Google Shape;398;p11"/>
              <p:cNvCxnSpPr/>
              <p:nvPr/>
            </p:nvCxnSpPr>
            <p:spPr>
              <a:xfrm>
                <a:off x="5517422"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399" name="Google Shape;399;p11"/>
              <p:cNvCxnSpPr/>
              <p:nvPr/>
            </p:nvCxnSpPr>
            <p:spPr>
              <a:xfrm>
                <a:off x="591832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00" name="Google Shape;400;p11"/>
              <p:cNvCxnSpPr/>
              <p:nvPr/>
            </p:nvCxnSpPr>
            <p:spPr>
              <a:xfrm>
                <a:off x="631923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01" name="Google Shape;401;p11"/>
              <p:cNvCxnSpPr/>
              <p:nvPr/>
            </p:nvCxnSpPr>
            <p:spPr>
              <a:xfrm>
                <a:off x="672013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02" name="Google Shape;402;p11"/>
              <p:cNvCxnSpPr/>
              <p:nvPr/>
            </p:nvCxnSpPr>
            <p:spPr>
              <a:xfrm>
                <a:off x="7121043"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03" name="Google Shape;403;p11"/>
              <p:cNvCxnSpPr/>
              <p:nvPr/>
            </p:nvCxnSpPr>
            <p:spPr>
              <a:xfrm>
                <a:off x="7521948"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04" name="Google Shape;404;p11"/>
              <p:cNvCxnSpPr/>
              <p:nvPr/>
            </p:nvCxnSpPr>
            <p:spPr>
              <a:xfrm>
                <a:off x="-9525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05" name="Google Shape;405;p11"/>
              <p:cNvCxnSpPr/>
              <p:nvPr/>
            </p:nvCxnSpPr>
            <p:spPr>
              <a:xfrm>
                <a:off x="305655"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06" name="Google Shape;406;p11"/>
              <p:cNvCxnSpPr/>
              <p:nvPr/>
            </p:nvCxnSpPr>
            <p:spPr>
              <a:xfrm>
                <a:off x="706560"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07" name="Google Shape;407;p11"/>
              <p:cNvCxnSpPr/>
              <p:nvPr/>
            </p:nvCxnSpPr>
            <p:spPr>
              <a:xfrm>
                <a:off x="110746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08" name="Google Shape;408;p11"/>
              <p:cNvCxnSpPr/>
              <p:nvPr/>
            </p:nvCxnSpPr>
            <p:spPr>
              <a:xfrm>
                <a:off x="150837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09" name="Google Shape;409;p11"/>
              <p:cNvCxnSpPr/>
              <p:nvPr/>
            </p:nvCxnSpPr>
            <p:spPr>
              <a:xfrm>
                <a:off x="190927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10" name="Google Shape;410;p11"/>
              <p:cNvCxnSpPr/>
              <p:nvPr/>
            </p:nvCxnSpPr>
            <p:spPr>
              <a:xfrm>
                <a:off x="231018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11" name="Google Shape;411;p11"/>
              <p:cNvCxnSpPr/>
              <p:nvPr/>
            </p:nvCxnSpPr>
            <p:spPr>
              <a:xfrm>
                <a:off x="2711086"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12" name="Google Shape;412;p11"/>
              <p:cNvCxnSpPr/>
              <p:nvPr/>
            </p:nvCxnSpPr>
            <p:spPr>
              <a:xfrm>
                <a:off x="3111991" y="6796775"/>
                <a:ext cx="0" cy="5658000"/>
              </a:xfrm>
              <a:prstGeom prst="straightConnector1">
                <a:avLst/>
              </a:prstGeom>
              <a:noFill/>
              <a:ln w="9525" cap="flat" cmpd="sng">
                <a:solidFill>
                  <a:schemeClr val="accent1"/>
                </a:solidFill>
                <a:prstDash val="solid"/>
                <a:round/>
                <a:headEnd type="none" w="med" len="med"/>
                <a:tailEnd type="none" w="med" len="med"/>
              </a:ln>
            </p:spPr>
          </p:cxnSp>
          <p:cxnSp>
            <p:nvCxnSpPr>
              <p:cNvPr id="413" name="Google Shape;413;p11"/>
              <p:cNvCxnSpPr/>
              <p:nvPr/>
            </p:nvCxnSpPr>
            <p:spPr>
              <a:xfrm>
                <a:off x="3512897" y="6796775"/>
                <a:ext cx="0" cy="5658000"/>
              </a:xfrm>
              <a:prstGeom prst="straightConnector1">
                <a:avLst/>
              </a:prstGeom>
              <a:noFill/>
              <a:ln w="9525" cap="flat" cmpd="sng">
                <a:solidFill>
                  <a:schemeClr val="accent1"/>
                </a:solidFill>
                <a:prstDash val="solid"/>
                <a:round/>
                <a:headEnd type="none" w="med" len="med"/>
                <a:tailEnd type="none" w="med" len="med"/>
              </a:ln>
            </p:spPr>
          </p:cxnSp>
        </p:grpSp>
        <p:grpSp>
          <p:nvGrpSpPr>
            <p:cNvPr id="414" name="Google Shape;414;p11"/>
            <p:cNvGrpSpPr/>
            <p:nvPr/>
          </p:nvGrpSpPr>
          <p:grpSpPr>
            <a:xfrm>
              <a:off x="-298500" y="7045279"/>
              <a:ext cx="10107900" cy="5211754"/>
              <a:chOff x="-298500" y="7045279"/>
              <a:chExt cx="10107900" cy="5211754"/>
            </a:xfrm>
          </p:grpSpPr>
          <p:cxnSp>
            <p:nvCxnSpPr>
              <p:cNvPr id="415" name="Google Shape;415;p11"/>
              <p:cNvCxnSpPr/>
              <p:nvPr/>
            </p:nvCxnSpPr>
            <p:spPr>
              <a:xfrm>
                <a:off x="4755450" y="5599467"/>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16" name="Google Shape;416;p11"/>
              <p:cNvCxnSpPr/>
              <p:nvPr/>
            </p:nvCxnSpPr>
            <p:spPr>
              <a:xfrm>
                <a:off x="4755450" y="6000371"/>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17" name="Google Shape;417;p11"/>
              <p:cNvCxnSpPr/>
              <p:nvPr/>
            </p:nvCxnSpPr>
            <p:spPr>
              <a:xfrm>
                <a:off x="4755450" y="6401275"/>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18" name="Google Shape;418;p11"/>
              <p:cNvCxnSpPr/>
              <p:nvPr/>
            </p:nvCxnSpPr>
            <p:spPr>
              <a:xfrm>
                <a:off x="4755450" y="680217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19" name="Google Shape;419;p11"/>
              <p:cNvCxnSpPr/>
              <p:nvPr/>
            </p:nvCxnSpPr>
            <p:spPr>
              <a:xfrm>
                <a:off x="4755450" y="720308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20" name="Google Shape;420;p11"/>
              <p:cNvCxnSpPr/>
              <p:nvPr/>
            </p:nvCxnSpPr>
            <p:spPr>
              <a:xfrm>
                <a:off x="4755450" y="1991329"/>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21" name="Google Shape;421;p11"/>
              <p:cNvCxnSpPr/>
              <p:nvPr/>
            </p:nvCxnSpPr>
            <p:spPr>
              <a:xfrm>
                <a:off x="4755450" y="2392233"/>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22" name="Google Shape;422;p11"/>
              <p:cNvCxnSpPr/>
              <p:nvPr/>
            </p:nvCxnSpPr>
            <p:spPr>
              <a:xfrm>
                <a:off x="4755450" y="279313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23" name="Google Shape;423;p11"/>
              <p:cNvCxnSpPr/>
              <p:nvPr/>
            </p:nvCxnSpPr>
            <p:spPr>
              <a:xfrm>
                <a:off x="4755450" y="3194042"/>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24" name="Google Shape;424;p11"/>
              <p:cNvCxnSpPr/>
              <p:nvPr/>
            </p:nvCxnSpPr>
            <p:spPr>
              <a:xfrm>
                <a:off x="4755450" y="3594946"/>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25" name="Google Shape;425;p11"/>
              <p:cNvCxnSpPr/>
              <p:nvPr/>
            </p:nvCxnSpPr>
            <p:spPr>
              <a:xfrm>
                <a:off x="4755450" y="3995850"/>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26" name="Google Shape;426;p11"/>
              <p:cNvCxnSpPr/>
              <p:nvPr/>
            </p:nvCxnSpPr>
            <p:spPr>
              <a:xfrm>
                <a:off x="4755450" y="4396754"/>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27" name="Google Shape;427;p11"/>
              <p:cNvCxnSpPr/>
              <p:nvPr/>
            </p:nvCxnSpPr>
            <p:spPr>
              <a:xfrm>
                <a:off x="4755450" y="4797658"/>
                <a:ext cx="0" cy="10107900"/>
              </a:xfrm>
              <a:prstGeom prst="straightConnector1">
                <a:avLst/>
              </a:prstGeom>
              <a:noFill/>
              <a:ln w="9525" cap="flat" cmpd="sng">
                <a:solidFill>
                  <a:schemeClr val="accent1"/>
                </a:solidFill>
                <a:prstDash val="solid"/>
                <a:round/>
                <a:headEnd type="none" w="med" len="med"/>
                <a:tailEnd type="none" w="med" len="med"/>
              </a:ln>
            </p:spPr>
          </p:cxnSp>
          <p:cxnSp>
            <p:nvCxnSpPr>
              <p:cNvPr id="428" name="Google Shape;428;p11"/>
              <p:cNvCxnSpPr/>
              <p:nvPr/>
            </p:nvCxnSpPr>
            <p:spPr>
              <a:xfrm>
                <a:off x="4755450" y="5198563"/>
                <a:ext cx="0" cy="10107900"/>
              </a:xfrm>
              <a:prstGeom prst="straightConnector1">
                <a:avLst/>
              </a:prstGeom>
              <a:noFill/>
              <a:ln w="9525" cap="flat" cmpd="sng">
                <a:solidFill>
                  <a:schemeClr val="accent1"/>
                </a:solidFill>
                <a:prstDash val="solid"/>
                <a:round/>
                <a:headEnd type="none" w="med" len="med"/>
                <a:tailEnd type="none" w="med" len="med"/>
              </a:ln>
            </p:spPr>
          </p:cxnSp>
        </p:grpSp>
      </p:grpSp>
      <p:sp>
        <p:nvSpPr>
          <p:cNvPr id="429" name="Google Shape;429;p11"/>
          <p:cNvSpPr/>
          <p:nvPr/>
        </p:nvSpPr>
        <p:spPr>
          <a:xfrm>
            <a:off x="-95250" y="-95250"/>
            <a:ext cx="2087083" cy="1700643"/>
          </a:xfrm>
          <a:custGeom>
            <a:avLst/>
            <a:gdLst/>
            <a:ahLst/>
            <a:cxnLst/>
            <a:rect l="l" t="t" r="r" b="b"/>
            <a:pathLst>
              <a:path w="42191" h="34379" extrusionOk="0">
                <a:moveTo>
                  <a:pt x="42190" y="1"/>
                </a:moveTo>
                <a:cubicBezTo>
                  <a:pt x="41673" y="5351"/>
                  <a:pt x="37084" y="10183"/>
                  <a:pt x="32251" y="12554"/>
                </a:cubicBezTo>
                <a:cubicBezTo>
                  <a:pt x="27418" y="14956"/>
                  <a:pt x="22068" y="16050"/>
                  <a:pt x="17174" y="18299"/>
                </a:cubicBezTo>
                <a:cubicBezTo>
                  <a:pt x="9758" y="21643"/>
                  <a:pt x="3740" y="27205"/>
                  <a:pt x="1" y="34378"/>
                </a:cubicBezTo>
                <a:lnTo>
                  <a:pt x="1" y="6445"/>
                </a:lnTo>
                <a:cubicBezTo>
                  <a:pt x="1" y="2888"/>
                  <a:pt x="2888" y="1"/>
                  <a:pt x="6445" y="1"/>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5863398" y="2914650"/>
            <a:ext cx="3604487" cy="2548156"/>
          </a:xfrm>
          <a:custGeom>
            <a:avLst/>
            <a:gdLst/>
            <a:ahLst/>
            <a:cxnLst/>
            <a:rect l="l" t="t" r="r" b="b"/>
            <a:pathLst>
              <a:path w="131311" h="92829" extrusionOk="0">
                <a:moveTo>
                  <a:pt x="131310" y="670"/>
                </a:moveTo>
                <a:cubicBezTo>
                  <a:pt x="124684" y="1"/>
                  <a:pt x="119912" y="1217"/>
                  <a:pt x="115353" y="3770"/>
                </a:cubicBezTo>
                <a:cubicBezTo>
                  <a:pt x="112222" y="5502"/>
                  <a:pt x="109851" y="8420"/>
                  <a:pt x="106811" y="10366"/>
                </a:cubicBezTo>
                <a:cubicBezTo>
                  <a:pt x="98909" y="15411"/>
                  <a:pt x="88604" y="12737"/>
                  <a:pt x="79273" y="13527"/>
                </a:cubicBezTo>
                <a:cubicBezTo>
                  <a:pt x="68331" y="14469"/>
                  <a:pt x="57996" y="20852"/>
                  <a:pt x="52221" y="30214"/>
                </a:cubicBezTo>
                <a:cubicBezTo>
                  <a:pt x="47357" y="38117"/>
                  <a:pt x="45564" y="47843"/>
                  <a:pt x="39455" y="54774"/>
                </a:cubicBezTo>
                <a:cubicBezTo>
                  <a:pt x="35382" y="59394"/>
                  <a:pt x="29850" y="62312"/>
                  <a:pt x="24378" y="65047"/>
                </a:cubicBezTo>
                <a:cubicBezTo>
                  <a:pt x="18907" y="67813"/>
                  <a:pt x="12554" y="71400"/>
                  <a:pt x="8299" y="75838"/>
                </a:cubicBezTo>
                <a:cubicBezTo>
                  <a:pt x="4074" y="80276"/>
                  <a:pt x="882" y="85929"/>
                  <a:pt x="1" y="92829"/>
                </a:cubicBezTo>
                <a:lnTo>
                  <a:pt x="124867" y="92829"/>
                </a:lnTo>
                <a:cubicBezTo>
                  <a:pt x="128423" y="92829"/>
                  <a:pt x="131310" y="89911"/>
                  <a:pt x="131310" y="86355"/>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txBox="1">
            <a:spLocks noGrp="1"/>
          </p:cNvSpPr>
          <p:nvPr>
            <p:ph type="title" hasCustomPrompt="1"/>
          </p:nvPr>
        </p:nvSpPr>
        <p:spPr>
          <a:xfrm>
            <a:off x="2108850" y="1581606"/>
            <a:ext cx="4926300" cy="128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9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2" name="Google Shape;432;p11"/>
          <p:cNvSpPr txBox="1">
            <a:spLocks noGrp="1"/>
          </p:cNvSpPr>
          <p:nvPr>
            <p:ph type="subTitle" idx="1"/>
          </p:nvPr>
        </p:nvSpPr>
        <p:spPr>
          <a:xfrm>
            <a:off x="2108850" y="3284625"/>
            <a:ext cx="4926300" cy="24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478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Open Sans"/>
              <a:buNone/>
              <a:defRPr sz="3000" b="1">
                <a:solidFill>
                  <a:schemeClr val="lt1"/>
                </a:solidFill>
                <a:latin typeface="Open Sans"/>
                <a:ea typeface="Open Sans"/>
                <a:cs typeface="Open Sans"/>
                <a:sym typeface="Open Sans"/>
              </a:defRPr>
            </a:lvl1pPr>
            <a:lvl2pPr lvl="1">
              <a:spcBef>
                <a:spcPts val="0"/>
              </a:spcBef>
              <a:spcAft>
                <a:spcPts val="0"/>
              </a:spcAft>
              <a:buClr>
                <a:schemeClr val="lt1"/>
              </a:buClr>
              <a:buSzPts val="3000"/>
              <a:buFont typeface="Open Sans"/>
              <a:buNone/>
              <a:defRPr sz="3000">
                <a:solidFill>
                  <a:schemeClr val="lt1"/>
                </a:solidFill>
                <a:latin typeface="Open Sans"/>
                <a:ea typeface="Open Sans"/>
                <a:cs typeface="Open Sans"/>
                <a:sym typeface="Open Sans"/>
              </a:defRPr>
            </a:lvl2pPr>
            <a:lvl3pPr lvl="2">
              <a:spcBef>
                <a:spcPts val="0"/>
              </a:spcBef>
              <a:spcAft>
                <a:spcPts val="0"/>
              </a:spcAft>
              <a:buClr>
                <a:schemeClr val="lt1"/>
              </a:buClr>
              <a:buSzPts val="3000"/>
              <a:buFont typeface="Open Sans"/>
              <a:buNone/>
              <a:defRPr sz="3000">
                <a:solidFill>
                  <a:schemeClr val="lt1"/>
                </a:solidFill>
                <a:latin typeface="Open Sans"/>
                <a:ea typeface="Open Sans"/>
                <a:cs typeface="Open Sans"/>
                <a:sym typeface="Open Sans"/>
              </a:defRPr>
            </a:lvl3pPr>
            <a:lvl4pPr lvl="3">
              <a:spcBef>
                <a:spcPts val="0"/>
              </a:spcBef>
              <a:spcAft>
                <a:spcPts val="0"/>
              </a:spcAft>
              <a:buClr>
                <a:schemeClr val="lt1"/>
              </a:buClr>
              <a:buSzPts val="3000"/>
              <a:buFont typeface="Open Sans"/>
              <a:buNone/>
              <a:defRPr sz="3000">
                <a:solidFill>
                  <a:schemeClr val="lt1"/>
                </a:solidFill>
                <a:latin typeface="Open Sans"/>
                <a:ea typeface="Open Sans"/>
                <a:cs typeface="Open Sans"/>
                <a:sym typeface="Open Sans"/>
              </a:defRPr>
            </a:lvl4pPr>
            <a:lvl5pPr lvl="4">
              <a:spcBef>
                <a:spcPts val="0"/>
              </a:spcBef>
              <a:spcAft>
                <a:spcPts val="0"/>
              </a:spcAft>
              <a:buClr>
                <a:schemeClr val="lt1"/>
              </a:buClr>
              <a:buSzPts val="3000"/>
              <a:buFont typeface="Open Sans"/>
              <a:buNone/>
              <a:defRPr sz="3000">
                <a:solidFill>
                  <a:schemeClr val="lt1"/>
                </a:solidFill>
                <a:latin typeface="Open Sans"/>
                <a:ea typeface="Open Sans"/>
                <a:cs typeface="Open Sans"/>
                <a:sym typeface="Open Sans"/>
              </a:defRPr>
            </a:lvl5pPr>
            <a:lvl6pPr lvl="5">
              <a:spcBef>
                <a:spcPts val="0"/>
              </a:spcBef>
              <a:spcAft>
                <a:spcPts val="0"/>
              </a:spcAft>
              <a:buClr>
                <a:schemeClr val="lt1"/>
              </a:buClr>
              <a:buSzPts val="3000"/>
              <a:buFont typeface="Open Sans"/>
              <a:buNone/>
              <a:defRPr sz="3000">
                <a:solidFill>
                  <a:schemeClr val="lt1"/>
                </a:solidFill>
                <a:latin typeface="Open Sans"/>
                <a:ea typeface="Open Sans"/>
                <a:cs typeface="Open Sans"/>
                <a:sym typeface="Open Sans"/>
              </a:defRPr>
            </a:lvl6pPr>
            <a:lvl7pPr lvl="6">
              <a:spcBef>
                <a:spcPts val="0"/>
              </a:spcBef>
              <a:spcAft>
                <a:spcPts val="0"/>
              </a:spcAft>
              <a:buClr>
                <a:schemeClr val="lt1"/>
              </a:buClr>
              <a:buSzPts val="3000"/>
              <a:buFont typeface="Open Sans"/>
              <a:buNone/>
              <a:defRPr sz="3000">
                <a:solidFill>
                  <a:schemeClr val="lt1"/>
                </a:solidFill>
                <a:latin typeface="Open Sans"/>
                <a:ea typeface="Open Sans"/>
                <a:cs typeface="Open Sans"/>
                <a:sym typeface="Open Sans"/>
              </a:defRPr>
            </a:lvl7pPr>
            <a:lvl8pPr lvl="7">
              <a:spcBef>
                <a:spcPts val="0"/>
              </a:spcBef>
              <a:spcAft>
                <a:spcPts val="0"/>
              </a:spcAft>
              <a:buClr>
                <a:schemeClr val="lt1"/>
              </a:buClr>
              <a:buSzPts val="3000"/>
              <a:buFont typeface="Open Sans"/>
              <a:buNone/>
              <a:defRPr sz="3000">
                <a:solidFill>
                  <a:schemeClr val="lt1"/>
                </a:solidFill>
                <a:latin typeface="Open Sans"/>
                <a:ea typeface="Open Sans"/>
                <a:cs typeface="Open Sans"/>
                <a:sym typeface="Open Sans"/>
              </a:defRPr>
            </a:lvl8pPr>
            <a:lvl9pPr lvl="8">
              <a:spcBef>
                <a:spcPts val="0"/>
              </a:spcBef>
              <a:spcAft>
                <a:spcPts val="0"/>
              </a:spcAft>
              <a:buClr>
                <a:schemeClr val="lt1"/>
              </a:buClr>
              <a:buSzPts val="3000"/>
              <a:buFont typeface="Open Sans"/>
              <a:buNone/>
              <a:defRPr sz="3000">
                <a:solidFill>
                  <a:schemeClr val="lt1"/>
                </a:solidFill>
                <a:latin typeface="Open Sans"/>
                <a:ea typeface="Open Sans"/>
                <a:cs typeface="Open Sans"/>
                <a:sym typeface="Open Sans"/>
              </a:defRPr>
            </a:lvl9pPr>
          </a:lstStyle>
          <a:p>
            <a:endParaRPr/>
          </a:p>
        </p:txBody>
      </p:sp>
      <p:sp>
        <p:nvSpPr>
          <p:cNvPr id="7" name="Google Shape;7;p1"/>
          <p:cNvSpPr txBox="1">
            <a:spLocks noGrp="1"/>
          </p:cNvSpPr>
          <p:nvPr>
            <p:ph type="body" idx="1"/>
          </p:nvPr>
        </p:nvSpPr>
        <p:spPr>
          <a:xfrm>
            <a:off x="713225" y="1152475"/>
            <a:ext cx="7717500" cy="3447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1pPr>
            <a:lvl2pPr marL="914400" lvl="1" indent="-317500">
              <a:lnSpc>
                <a:spcPct val="100000"/>
              </a:lnSpc>
              <a:spcBef>
                <a:spcPts val="1600"/>
              </a:spcBef>
              <a:spcAft>
                <a:spcPts val="0"/>
              </a:spcAft>
              <a:buClr>
                <a:schemeClr val="lt1"/>
              </a:buClr>
              <a:buSzPts val="1400"/>
              <a:buFont typeface="Open Sans"/>
              <a:buChar char="○"/>
              <a:defRPr>
                <a:solidFill>
                  <a:schemeClr val="lt1"/>
                </a:solidFill>
                <a:latin typeface="Open Sans"/>
                <a:ea typeface="Open Sans"/>
                <a:cs typeface="Open Sans"/>
                <a:sym typeface="Open Sans"/>
              </a:defRPr>
            </a:lvl2pPr>
            <a:lvl3pPr marL="1371600" lvl="2" indent="-317500">
              <a:lnSpc>
                <a:spcPct val="100000"/>
              </a:lnSpc>
              <a:spcBef>
                <a:spcPts val="1600"/>
              </a:spcBef>
              <a:spcAft>
                <a:spcPts val="0"/>
              </a:spcAft>
              <a:buClr>
                <a:schemeClr val="lt1"/>
              </a:buClr>
              <a:buSzPts val="1400"/>
              <a:buFont typeface="Open Sans"/>
              <a:buChar char="■"/>
              <a:defRPr>
                <a:solidFill>
                  <a:schemeClr val="lt1"/>
                </a:solidFill>
                <a:latin typeface="Open Sans"/>
                <a:ea typeface="Open Sans"/>
                <a:cs typeface="Open Sans"/>
                <a:sym typeface="Open Sans"/>
              </a:defRPr>
            </a:lvl3pPr>
            <a:lvl4pPr marL="1828800" lvl="3" indent="-317500">
              <a:lnSpc>
                <a:spcPct val="100000"/>
              </a:lnSpc>
              <a:spcBef>
                <a:spcPts val="1600"/>
              </a:spcBef>
              <a:spcAft>
                <a:spcPts val="0"/>
              </a:spcAft>
              <a:buClr>
                <a:schemeClr val="lt1"/>
              </a:buClr>
              <a:buSzPts val="1400"/>
              <a:buFont typeface="Open Sans"/>
              <a:buChar char="●"/>
              <a:defRPr>
                <a:solidFill>
                  <a:schemeClr val="lt1"/>
                </a:solidFill>
                <a:latin typeface="Open Sans"/>
                <a:ea typeface="Open Sans"/>
                <a:cs typeface="Open Sans"/>
                <a:sym typeface="Open Sans"/>
              </a:defRPr>
            </a:lvl4pPr>
            <a:lvl5pPr marL="2286000" lvl="4" indent="-317500">
              <a:lnSpc>
                <a:spcPct val="100000"/>
              </a:lnSpc>
              <a:spcBef>
                <a:spcPts val="1600"/>
              </a:spcBef>
              <a:spcAft>
                <a:spcPts val="0"/>
              </a:spcAft>
              <a:buClr>
                <a:schemeClr val="lt1"/>
              </a:buClr>
              <a:buSzPts val="1400"/>
              <a:buFont typeface="Open Sans"/>
              <a:buChar char="○"/>
              <a:defRPr>
                <a:solidFill>
                  <a:schemeClr val="lt1"/>
                </a:solidFill>
                <a:latin typeface="Open Sans"/>
                <a:ea typeface="Open Sans"/>
                <a:cs typeface="Open Sans"/>
                <a:sym typeface="Open Sans"/>
              </a:defRPr>
            </a:lvl5pPr>
            <a:lvl6pPr marL="2743200" lvl="5" indent="-317500">
              <a:lnSpc>
                <a:spcPct val="100000"/>
              </a:lnSpc>
              <a:spcBef>
                <a:spcPts val="1600"/>
              </a:spcBef>
              <a:spcAft>
                <a:spcPts val="0"/>
              </a:spcAft>
              <a:buClr>
                <a:schemeClr val="lt1"/>
              </a:buClr>
              <a:buSzPts val="1400"/>
              <a:buFont typeface="Open Sans"/>
              <a:buChar char="■"/>
              <a:defRPr>
                <a:solidFill>
                  <a:schemeClr val="lt1"/>
                </a:solidFill>
                <a:latin typeface="Open Sans"/>
                <a:ea typeface="Open Sans"/>
                <a:cs typeface="Open Sans"/>
                <a:sym typeface="Open Sans"/>
              </a:defRPr>
            </a:lvl6pPr>
            <a:lvl7pPr marL="3200400" lvl="6" indent="-317500">
              <a:lnSpc>
                <a:spcPct val="100000"/>
              </a:lnSpc>
              <a:spcBef>
                <a:spcPts val="1600"/>
              </a:spcBef>
              <a:spcAft>
                <a:spcPts val="0"/>
              </a:spcAft>
              <a:buClr>
                <a:schemeClr val="lt1"/>
              </a:buClr>
              <a:buSzPts val="1400"/>
              <a:buFont typeface="Open Sans"/>
              <a:buChar char="●"/>
              <a:defRPr>
                <a:solidFill>
                  <a:schemeClr val="lt1"/>
                </a:solidFill>
                <a:latin typeface="Open Sans"/>
                <a:ea typeface="Open Sans"/>
                <a:cs typeface="Open Sans"/>
                <a:sym typeface="Open Sans"/>
              </a:defRPr>
            </a:lvl7pPr>
            <a:lvl8pPr marL="3657600" lvl="7" indent="-317500">
              <a:lnSpc>
                <a:spcPct val="100000"/>
              </a:lnSpc>
              <a:spcBef>
                <a:spcPts val="1600"/>
              </a:spcBef>
              <a:spcAft>
                <a:spcPts val="0"/>
              </a:spcAft>
              <a:buClr>
                <a:schemeClr val="lt1"/>
              </a:buClr>
              <a:buSzPts val="1400"/>
              <a:buFont typeface="Open Sans"/>
              <a:buChar char="○"/>
              <a:defRPr>
                <a:solidFill>
                  <a:schemeClr val="lt1"/>
                </a:solidFill>
                <a:latin typeface="Open Sans"/>
                <a:ea typeface="Open Sans"/>
                <a:cs typeface="Open Sans"/>
                <a:sym typeface="Open Sans"/>
              </a:defRPr>
            </a:lvl8pPr>
            <a:lvl9pPr marL="4114800" lvl="8" indent="-317500">
              <a:lnSpc>
                <a:spcPct val="100000"/>
              </a:lnSpc>
              <a:spcBef>
                <a:spcPts val="1600"/>
              </a:spcBef>
              <a:spcAft>
                <a:spcPts val="1600"/>
              </a:spcAft>
              <a:buClr>
                <a:schemeClr val="lt1"/>
              </a:buClr>
              <a:buSzPts val="1400"/>
              <a:buFont typeface="Open Sans"/>
              <a:buChar char="■"/>
              <a:defRPr>
                <a:solidFill>
                  <a:schemeClr val="lt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customXml" Target="../ink/ink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customXml" Target="../ink/ink3.xml"/><Relationship Id="rId5" Type="http://schemas.openxmlformats.org/officeDocument/2006/relationships/image" Target="../media/image30.png"/><Relationship Id="rId4" Type="http://schemas.openxmlformats.org/officeDocument/2006/relationships/customXml" Target="../ink/ink2.xml"/><Relationship Id="rId9"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340.png"/><Relationship Id="rId13" Type="http://schemas.openxmlformats.org/officeDocument/2006/relationships/slide" Target="slide45.xml"/><Relationship Id="rId3" Type="http://schemas.openxmlformats.org/officeDocument/2006/relationships/image" Target="../media/image33.png"/><Relationship Id="rId7" Type="http://schemas.openxmlformats.org/officeDocument/2006/relationships/slide" Target="slide43.xml"/><Relationship Id="rId12"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34.png"/><Relationship Id="rId11" Type="http://schemas.openxmlformats.org/officeDocument/2006/relationships/image" Target="../media/image350.png"/><Relationship Id="rId5" Type="http://schemas.openxmlformats.org/officeDocument/2006/relationships/image" Target="../media/image330.png"/><Relationship Id="rId10" Type="http://schemas.openxmlformats.org/officeDocument/2006/relationships/slide" Target="slide44.xml"/><Relationship Id="rId4" Type="http://schemas.openxmlformats.org/officeDocument/2006/relationships/slide" Target="slide41.xml"/><Relationship Id="rId9" Type="http://schemas.openxmlformats.org/officeDocument/2006/relationships/image" Target="../media/image35.png"/><Relationship Id="rId14" Type="http://schemas.openxmlformats.org/officeDocument/2006/relationships/image" Target="../media/image360.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2.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57.gif"/></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jpeg"/><Relationship Id="rId5" Type="http://schemas.openxmlformats.org/officeDocument/2006/relationships/image" Target="../media/image19.png"/><Relationship Id="rId4" Type="http://schemas.openxmlformats.org/officeDocument/2006/relationships/slide" Target="slide8.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73.xml"/><Relationship Id="rId1" Type="http://schemas.openxmlformats.org/officeDocument/2006/relationships/slideLayout" Target="../slideLayouts/slideLayout1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5.xml"/><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72.jpeg"/></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7.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16.xml"/><Relationship Id="rId4" Type="http://schemas.openxmlformats.org/officeDocument/2006/relationships/image" Target="../media/image75.png"/></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1.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41" name="Google Shape;1041;p25"/>
          <p:cNvGrpSpPr/>
          <p:nvPr/>
        </p:nvGrpSpPr>
        <p:grpSpPr>
          <a:xfrm flipH="1">
            <a:off x="7282710" y="771775"/>
            <a:ext cx="356339" cy="772858"/>
            <a:chOff x="7139725" y="911275"/>
            <a:chExt cx="356339" cy="772858"/>
          </a:xfrm>
        </p:grpSpPr>
        <p:sp>
          <p:nvSpPr>
            <p:cNvPr id="1042" name="Google Shape;1042;p25"/>
            <p:cNvSpPr/>
            <p:nvPr/>
          </p:nvSpPr>
          <p:spPr>
            <a:xfrm>
              <a:off x="7139738" y="911615"/>
              <a:ext cx="355941" cy="771080"/>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282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5"/>
            <p:cNvSpPr/>
            <p:nvPr/>
          </p:nvSpPr>
          <p:spPr>
            <a:xfrm>
              <a:off x="7139725" y="1279817"/>
              <a:ext cx="311021" cy="404315"/>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5"/>
            <p:cNvSpPr/>
            <p:nvPr/>
          </p:nvSpPr>
          <p:spPr>
            <a:xfrm>
              <a:off x="7186251" y="911275"/>
              <a:ext cx="309813" cy="404074"/>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1045;p25"/>
          <p:cNvGrpSpPr/>
          <p:nvPr/>
        </p:nvGrpSpPr>
        <p:grpSpPr>
          <a:xfrm flipH="1">
            <a:off x="6191350" y="895128"/>
            <a:ext cx="766496" cy="950175"/>
            <a:chOff x="7510728" y="1301978"/>
            <a:chExt cx="766496" cy="950175"/>
          </a:xfrm>
        </p:grpSpPr>
        <p:sp>
          <p:nvSpPr>
            <p:cNvPr id="1046" name="Google Shape;1046;p25"/>
            <p:cNvSpPr/>
            <p:nvPr/>
          </p:nvSpPr>
          <p:spPr>
            <a:xfrm>
              <a:off x="7511558" y="1301978"/>
              <a:ext cx="765664" cy="949841"/>
            </a:xfrm>
            <a:custGeom>
              <a:avLst/>
              <a:gdLst/>
              <a:ahLst/>
              <a:cxnLst/>
              <a:rect l="l" t="t" r="r" b="b"/>
              <a:pathLst>
                <a:path w="20358" h="25255" extrusionOk="0">
                  <a:moveTo>
                    <a:pt x="16305" y="0"/>
                  </a:moveTo>
                  <a:cubicBezTo>
                    <a:pt x="15804" y="0"/>
                    <a:pt x="15300" y="106"/>
                    <a:pt x="14829" y="327"/>
                  </a:cubicBezTo>
                  <a:lnTo>
                    <a:pt x="8683" y="3222"/>
                  </a:lnTo>
                  <a:lnTo>
                    <a:pt x="2537" y="6116"/>
                  </a:lnTo>
                  <a:cubicBezTo>
                    <a:pt x="748" y="6929"/>
                    <a:pt x="0" y="9075"/>
                    <a:pt x="813" y="10831"/>
                  </a:cubicBezTo>
                  <a:cubicBezTo>
                    <a:pt x="1401" y="12124"/>
                    <a:pt x="2701" y="12856"/>
                    <a:pt x="4040" y="12856"/>
                  </a:cubicBezTo>
                  <a:cubicBezTo>
                    <a:pt x="4554" y="12856"/>
                    <a:pt x="5074" y="12748"/>
                    <a:pt x="5561" y="12522"/>
                  </a:cubicBezTo>
                  <a:lnTo>
                    <a:pt x="11512" y="9726"/>
                  </a:lnTo>
                  <a:lnTo>
                    <a:pt x="8423" y="14116"/>
                  </a:lnTo>
                  <a:lnTo>
                    <a:pt x="4521" y="19644"/>
                  </a:lnTo>
                  <a:cubicBezTo>
                    <a:pt x="3382" y="21237"/>
                    <a:pt x="3805" y="23481"/>
                    <a:pt x="5366" y="24587"/>
                  </a:cubicBezTo>
                  <a:cubicBezTo>
                    <a:pt x="5983" y="25040"/>
                    <a:pt x="6698" y="25255"/>
                    <a:pt x="7408" y="25255"/>
                  </a:cubicBezTo>
                  <a:cubicBezTo>
                    <a:pt x="8532" y="25255"/>
                    <a:pt x="9644" y="24718"/>
                    <a:pt x="10342" y="23741"/>
                  </a:cubicBezTo>
                  <a:lnTo>
                    <a:pt x="14244" y="18213"/>
                  </a:lnTo>
                  <a:lnTo>
                    <a:pt x="18146" y="12685"/>
                  </a:lnTo>
                  <a:cubicBezTo>
                    <a:pt x="19252" y="11059"/>
                    <a:pt x="18894" y="8815"/>
                    <a:pt x="17301" y="7709"/>
                  </a:cubicBezTo>
                  <a:cubicBezTo>
                    <a:pt x="17106" y="7547"/>
                    <a:pt x="16846" y="7417"/>
                    <a:pt x="16618" y="7319"/>
                  </a:cubicBezTo>
                  <a:lnTo>
                    <a:pt x="17821" y="6766"/>
                  </a:lnTo>
                  <a:cubicBezTo>
                    <a:pt x="19610" y="5953"/>
                    <a:pt x="20358" y="3775"/>
                    <a:pt x="19545" y="2051"/>
                  </a:cubicBezTo>
                  <a:cubicBezTo>
                    <a:pt x="18954" y="750"/>
                    <a:pt x="17640" y="0"/>
                    <a:pt x="16305" y="0"/>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402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5"/>
            <p:cNvSpPr/>
            <p:nvPr/>
          </p:nvSpPr>
          <p:spPr>
            <a:xfrm>
              <a:off x="7510728" y="1423061"/>
              <a:ext cx="440811" cy="362543"/>
            </a:xfrm>
            <a:custGeom>
              <a:avLst/>
              <a:gdLst/>
              <a:ahLst/>
              <a:cxnLst/>
              <a:rect l="l" t="t" r="r" b="b"/>
              <a:pathLst>
                <a:path w="10943" h="9000" extrusionOk="0">
                  <a:moveTo>
                    <a:pt x="8116" y="1"/>
                  </a:moveTo>
                  <a:lnTo>
                    <a:pt x="2371" y="2675"/>
                  </a:lnTo>
                  <a:cubicBezTo>
                    <a:pt x="699" y="3435"/>
                    <a:pt x="0" y="5472"/>
                    <a:pt x="791" y="7083"/>
                  </a:cubicBezTo>
                  <a:cubicBezTo>
                    <a:pt x="1343" y="8299"/>
                    <a:pt x="2555" y="9000"/>
                    <a:pt x="3806" y="9000"/>
                  </a:cubicBezTo>
                  <a:cubicBezTo>
                    <a:pt x="4275" y="9000"/>
                    <a:pt x="4750" y="8901"/>
                    <a:pt x="5198" y="8694"/>
                  </a:cubicBezTo>
                  <a:lnTo>
                    <a:pt x="10943" y="5989"/>
                  </a:lnTo>
                  <a:lnTo>
                    <a:pt x="8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5"/>
            <p:cNvSpPr/>
            <p:nvPr/>
          </p:nvSpPr>
          <p:spPr>
            <a:xfrm>
              <a:off x="7837621" y="1302980"/>
              <a:ext cx="439603" cy="362542"/>
            </a:xfrm>
            <a:custGeom>
              <a:avLst/>
              <a:gdLst/>
              <a:ahLst/>
              <a:cxnLst/>
              <a:rect l="l" t="t" r="r" b="b"/>
              <a:pathLst>
                <a:path w="10913" h="9000" extrusionOk="0">
                  <a:moveTo>
                    <a:pt x="7138" y="1"/>
                  </a:moveTo>
                  <a:cubicBezTo>
                    <a:pt x="6668" y="1"/>
                    <a:pt x="6194" y="100"/>
                    <a:pt x="5746" y="307"/>
                  </a:cubicBezTo>
                  <a:lnTo>
                    <a:pt x="1" y="3012"/>
                  </a:lnTo>
                  <a:lnTo>
                    <a:pt x="2828" y="9000"/>
                  </a:lnTo>
                  <a:lnTo>
                    <a:pt x="8542" y="6325"/>
                  </a:lnTo>
                  <a:cubicBezTo>
                    <a:pt x="10214" y="5565"/>
                    <a:pt x="10913" y="3529"/>
                    <a:pt x="10153" y="1918"/>
                  </a:cubicBezTo>
                  <a:cubicBezTo>
                    <a:pt x="9601" y="702"/>
                    <a:pt x="8389" y="1"/>
                    <a:pt x="71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5"/>
            <p:cNvSpPr/>
            <p:nvPr/>
          </p:nvSpPr>
          <p:spPr>
            <a:xfrm>
              <a:off x="7639269" y="1833255"/>
              <a:ext cx="407780" cy="418898"/>
            </a:xfrm>
            <a:custGeom>
              <a:avLst/>
              <a:gdLst/>
              <a:ahLst/>
              <a:cxnLst/>
              <a:rect l="l" t="t" r="r" b="b"/>
              <a:pathLst>
                <a:path w="10123" h="10399" extrusionOk="0">
                  <a:moveTo>
                    <a:pt x="4712" y="0"/>
                  </a:moveTo>
                  <a:lnTo>
                    <a:pt x="1065" y="5167"/>
                  </a:lnTo>
                  <a:cubicBezTo>
                    <a:pt x="1" y="6687"/>
                    <a:pt x="366" y="8754"/>
                    <a:pt x="1855" y="9788"/>
                  </a:cubicBezTo>
                  <a:cubicBezTo>
                    <a:pt x="2433" y="10201"/>
                    <a:pt x="3099" y="10398"/>
                    <a:pt x="3759" y="10398"/>
                  </a:cubicBezTo>
                  <a:cubicBezTo>
                    <a:pt x="4799" y="10398"/>
                    <a:pt x="5824" y="9908"/>
                    <a:pt x="6475" y="8997"/>
                  </a:cubicBezTo>
                  <a:lnTo>
                    <a:pt x="10123" y="3830"/>
                  </a:lnTo>
                  <a:lnTo>
                    <a:pt x="47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5"/>
            <p:cNvSpPr/>
            <p:nvPr/>
          </p:nvSpPr>
          <p:spPr>
            <a:xfrm>
              <a:off x="7827832" y="1567835"/>
              <a:ext cx="408988" cy="419744"/>
            </a:xfrm>
            <a:custGeom>
              <a:avLst/>
              <a:gdLst/>
              <a:ahLst/>
              <a:cxnLst/>
              <a:rect l="l" t="t" r="r" b="b"/>
              <a:pathLst>
                <a:path w="10153" h="10420" extrusionOk="0">
                  <a:moveTo>
                    <a:pt x="6421" y="0"/>
                  </a:moveTo>
                  <a:cubicBezTo>
                    <a:pt x="5369" y="0"/>
                    <a:pt x="4324" y="503"/>
                    <a:pt x="3648" y="1422"/>
                  </a:cubicBezTo>
                  <a:lnTo>
                    <a:pt x="1" y="6589"/>
                  </a:lnTo>
                  <a:lnTo>
                    <a:pt x="5442" y="10419"/>
                  </a:lnTo>
                  <a:lnTo>
                    <a:pt x="9089" y="5252"/>
                  </a:lnTo>
                  <a:cubicBezTo>
                    <a:pt x="10153" y="3762"/>
                    <a:pt x="9788" y="1665"/>
                    <a:pt x="8299" y="601"/>
                  </a:cubicBezTo>
                  <a:cubicBezTo>
                    <a:pt x="7729" y="194"/>
                    <a:pt x="7074" y="0"/>
                    <a:pt x="6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1" name="Google Shape;1051;p25"/>
          <p:cNvGrpSpPr/>
          <p:nvPr/>
        </p:nvGrpSpPr>
        <p:grpSpPr>
          <a:xfrm rot="-900151">
            <a:off x="6480610" y="2648127"/>
            <a:ext cx="1735316" cy="1587356"/>
            <a:chOff x="6048300" y="2461800"/>
            <a:chExt cx="2143162" cy="1960427"/>
          </a:xfrm>
        </p:grpSpPr>
        <p:sp>
          <p:nvSpPr>
            <p:cNvPr id="1052" name="Google Shape;1052;p25"/>
            <p:cNvSpPr/>
            <p:nvPr/>
          </p:nvSpPr>
          <p:spPr>
            <a:xfrm>
              <a:off x="6050050" y="2464688"/>
              <a:ext cx="2139655" cy="1954652"/>
            </a:xfrm>
            <a:custGeom>
              <a:avLst/>
              <a:gdLst/>
              <a:ahLst/>
              <a:cxnLst/>
              <a:rect l="l" t="t" r="r" b="b"/>
              <a:pathLst>
                <a:path w="52260" h="47870" extrusionOk="0">
                  <a:moveTo>
                    <a:pt x="16943" y="1"/>
                  </a:moveTo>
                  <a:cubicBezTo>
                    <a:pt x="16650" y="1"/>
                    <a:pt x="16423" y="229"/>
                    <a:pt x="16423" y="521"/>
                  </a:cubicBezTo>
                  <a:lnTo>
                    <a:pt x="16423" y="2472"/>
                  </a:lnTo>
                  <a:cubicBezTo>
                    <a:pt x="16423" y="2765"/>
                    <a:pt x="16650" y="2993"/>
                    <a:pt x="16943" y="2993"/>
                  </a:cubicBezTo>
                  <a:lnTo>
                    <a:pt x="18211" y="2993"/>
                  </a:lnTo>
                  <a:lnTo>
                    <a:pt x="18211" y="7545"/>
                  </a:lnTo>
                  <a:lnTo>
                    <a:pt x="6374" y="7545"/>
                  </a:lnTo>
                  <a:cubicBezTo>
                    <a:pt x="2830" y="7545"/>
                    <a:pt x="0" y="10407"/>
                    <a:pt x="0" y="13952"/>
                  </a:cubicBezTo>
                  <a:lnTo>
                    <a:pt x="0" y="41496"/>
                  </a:lnTo>
                  <a:cubicBezTo>
                    <a:pt x="0" y="45040"/>
                    <a:pt x="2830" y="47870"/>
                    <a:pt x="6374" y="47870"/>
                  </a:cubicBezTo>
                  <a:lnTo>
                    <a:pt x="45886" y="47870"/>
                  </a:lnTo>
                  <a:cubicBezTo>
                    <a:pt x="49430" y="47870"/>
                    <a:pt x="52259" y="45040"/>
                    <a:pt x="52259" y="41496"/>
                  </a:cubicBezTo>
                  <a:lnTo>
                    <a:pt x="52259" y="13952"/>
                  </a:lnTo>
                  <a:cubicBezTo>
                    <a:pt x="52227" y="10407"/>
                    <a:pt x="49398" y="7545"/>
                    <a:pt x="45853" y="7545"/>
                  </a:cubicBezTo>
                  <a:lnTo>
                    <a:pt x="34016" y="7545"/>
                  </a:lnTo>
                  <a:lnTo>
                    <a:pt x="34016" y="2993"/>
                  </a:lnTo>
                  <a:lnTo>
                    <a:pt x="35284" y="2993"/>
                  </a:lnTo>
                  <a:cubicBezTo>
                    <a:pt x="35577" y="2993"/>
                    <a:pt x="35805" y="2765"/>
                    <a:pt x="35805" y="2472"/>
                  </a:cubicBezTo>
                  <a:lnTo>
                    <a:pt x="35805" y="521"/>
                  </a:lnTo>
                  <a:cubicBezTo>
                    <a:pt x="35805" y="229"/>
                    <a:pt x="35577" y="1"/>
                    <a:pt x="35284" y="1"/>
                  </a:cubicBezTo>
                  <a:close/>
                </a:path>
              </a:pathLst>
            </a:custGeom>
            <a:solidFill>
              <a:schemeClr val="accent3"/>
            </a:solidFill>
            <a:ln w="114300" cap="flat" cmpd="sng">
              <a:solidFill>
                <a:schemeClr val="accent3"/>
              </a:solidFill>
              <a:prstDash val="solid"/>
              <a:round/>
              <a:headEnd type="none" w="sm" len="sm"/>
              <a:tailEnd type="none" w="sm" len="sm"/>
            </a:ln>
            <a:effectLst>
              <a:outerShdw dist="95250" dir="2940000" algn="bl" rotWithShape="0">
                <a:schemeClr val="lt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3" name="Google Shape;1053;p25"/>
            <p:cNvGrpSpPr/>
            <p:nvPr/>
          </p:nvGrpSpPr>
          <p:grpSpPr>
            <a:xfrm>
              <a:off x="6048300" y="2461800"/>
              <a:ext cx="2143162" cy="1960427"/>
              <a:chOff x="6048300" y="2461800"/>
              <a:chExt cx="2143162" cy="1960427"/>
            </a:xfrm>
          </p:grpSpPr>
          <p:sp>
            <p:nvSpPr>
              <p:cNvPr id="1054" name="Google Shape;1054;p25"/>
              <p:cNvSpPr/>
              <p:nvPr/>
            </p:nvSpPr>
            <p:spPr>
              <a:xfrm>
                <a:off x="6795153" y="2508440"/>
                <a:ext cx="648165" cy="316119"/>
              </a:xfrm>
              <a:custGeom>
                <a:avLst/>
                <a:gdLst/>
                <a:ahLst/>
                <a:cxnLst/>
                <a:rect l="l" t="t" r="r" b="b"/>
                <a:pathLst>
                  <a:path w="14773" h="7205" fill="none" extrusionOk="0">
                    <a:moveTo>
                      <a:pt x="13800" y="1"/>
                    </a:moveTo>
                    <a:lnTo>
                      <a:pt x="973" y="1"/>
                    </a:lnTo>
                    <a:cubicBezTo>
                      <a:pt x="456" y="1"/>
                      <a:pt x="0" y="457"/>
                      <a:pt x="0" y="974"/>
                    </a:cubicBezTo>
                    <a:lnTo>
                      <a:pt x="0" y="7205"/>
                    </a:lnTo>
                    <a:lnTo>
                      <a:pt x="14773" y="7205"/>
                    </a:lnTo>
                    <a:lnTo>
                      <a:pt x="14773" y="974"/>
                    </a:lnTo>
                    <a:cubicBezTo>
                      <a:pt x="14773" y="457"/>
                      <a:pt x="14347" y="1"/>
                      <a:pt x="13800" y="1"/>
                    </a:cubicBezTo>
                    <a:close/>
                  </a:path>
                </a:pathLst>
              </a:custGeom>
              <a:solidFill>
                <a:schemeClr val="dk1"/>
              </a:solidFill>
              <a:ln w="38000" cap="flat" cmpd="sng">
                <a:solidFill>
                  <a:schemeClr val="dk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5"/>
              <p:cNvSpPr/>
              <p:nvPr/>
            </p:nvSpPr>
            <p:spPr>
              <a:xfrm>
                <a:off x="6048300" y="2768534"/>
                <a:ext cx="2143162" cy="1653693"/>
              </a:xfrm>
              <a:custGeom>
                <a:avLst/>
                <a:gdLst/>
                <a:ahLst/>
                <a:cxnLst/>
                <a:rect l="l" t="t" r="r" b="b"/>
                <a:pathLst>
                  <a:path w="48847" h="37691" extrusionOk="0">
                    <a:moveTo>
                      <a:pt x="5958" y="0"/>
                    </a:moveTo>
                    <a:cubicBezTo>
                      <a:pt x="2645" y="0"/>
                      <a:pt x="1" y="2644"/>
                      <a:pt x="1" y="5958"/>
                    </a:cubicBezTo>
                    <a:lnTo>
                      <a:pt x="1" y="31733"/>
                    </a:lnTo>
                    <a:cubicBezTo>
                      <a:pt x="1" y="35016"/>
                      <a:pt x="2645" y="37691"/>
                      <a:pt x="5958" y="37691"/>
                    </a:cubicBezTo>
                    <a:lnTo>
                      <a:pt x="42889" y="37691"/>
                    </a:lnTo>
                    <a:cubicBezTo>
                      <a:pt x="46172" y="37691"/>
                      <a:pt x="48847" y="35016"/>
                      <a:pt x="48847" y="31733"/>
                    </a:cubicBezTo>
                    <a:lnTo>
                      <a:pt x="48847" y="5958"/>
                    </a:lnTo>
                    <a:cubicBezTo>
                      <a:pt x="48847" y="2644"/>
                      <a:pt x="46202" y="0"/>
                      <a:pt x="42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5"/>
              <p:cNvSpPr/>
              <p:nvPr/>
            </p:nvSpPr>
            <p:spPr>
              <a:xfrm>
                <a:off x="6721793" y="2461800"/>
                <a:ext cx="796200" cy="121402"/>
              </a:xfrm>
              <a:custGeom>
                <a:avLst/>
                <a:gdLst/>
                <a:ahLst/>
                <a:cxnLst/>
                <a:rect l="l" t="t" r="r" b="b"/>
                <a:pathLst>
                  <a:path w="18147" h="2767" extrusionOk="0">
                    <a:moveTo>
                      <a:pt x="487" y="0"/>
                    </a:moveTo>
                    <a:cubicBezTo>
                      <a:pt x="213" y="0"/>
                      <a:pt x="1" y="213"/>
                      <a:pt x="1" y="486"/>
                    </a:cubicBezTo>
                    <a:lnTo>
                      <a:pt x="1" y="2280"/>
                    </a:lnTo>
                    <a:cubicBezTo>
                      <a:pt x="1" y="2553"/>
                      <a:pt x="213" y="2766"/>
                      <a:pt x="487" y="2766"/>
                    </a:cubicBezTo>
                    <a:lnTo>
                      <a:pt x="17630" y="2766"/>
                    </a:lnTo>
                    <a:cubicBezTo>
                      <a:pt x="17934" y="2766"/>
                      <a:pt x="18147" y="2553"/>
                      <a:pt x="18116" y="2310"/>
                    </a:cubicBezTo>
                    <a:lnTo>
                      <a:pt x="18116" y="486"/>
                    </a:lnTo>
                    <a:cubicBezTo>
                      <a:pt x="18116" y="213"/>
                      <a:pt x="17904" y="0"/>
                      <a:pt x="17630" y="0"/>
                    </a:cubicBezTo>
                    <a:close/>
                  </a:path>
                </a:pathLst>
              </a:custGeom>
              <a:gradFill>
                <a:gsLst>
                  <a:gs pos="0">
                    <a:schemeClr val="dk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5"/>
              <p:cNvSpPr/>
              <p:nvPr/>
            </p:nvSpPr>
            <p:spPr>
              <a:xfrm>
                <a:off x="6997860" y="3195269"/>
                <a:ext cx="242760" cy="802869"/>
              </a:xfrm>
              <a:custGeom>
                <a:avLst/>
                <a:gdLst/>
                <a:ahLst/>
                <a:cxnLst/>
                <a:rect l="l" t="t" r="r" b="b"/>
                <a:pathLst>
                  <a:path w="5533" h="18299" extrusionOk="0">
                    <a:moveTo>
                      <a:pt x="0" y="1"/>
                    </a:moveTo>
                    <a:lnTo>
                      <a:pt x="0" y="18299"/>
                    </a:lnTo>
                    <a:lnTo>
                      <a:pt x="5532" y="18299"/>
                    </a:lnTo>
                    <a:lnTo>
                      <a:pt x="5532" y="1"/>
                    </a:lnTo>
                    <a:close/>
                  </a:path>
                </a:pathLst>
              </a:custGeom>
              <a:gradFill>
                <a:gsLst>
                  <a:gs pos="0">
                    <a:schemeClr val="dk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5"/>
              <p:cNvSpPr/>
              <p:nvPr/>
            </p:nvSpPr>
            <p:spPr>
              <a:xfrm>
                <a:off x="6717800" y="3475327"/>
                <a:ext cx="804185" cy="242760"/>
              </a:xfrm>
              <a:custGeom>
                <a:avLst/>
                <a:gdLst/>
                <a:ahLst/>
                <a:cxnLst/>
                <a:rect l="l" t="t" r="r" b="b"/>
                <a:pathLst>
                  <a:path w="18329" h="5533" extrusionOk="0">
                    <a:moveTo>
                      <a:pt x="0" y="1"/>
                    </a:moveTo>
                    <a:lnTo>
                      <a:pt x="0" y="5533"/>
                    </a:lnTo>
                    <a:lnTo>
                      <a:pt x="18329" y="5533"/>
                    </a:lnTo>
                    <a:lnTo>
                      <a:pt x="18329" y="1"/>
                    </a:lnTo>
                    <a:close/>
                  </a:path>
                </a:pathLst>
              </a:custGeom>
              <a:gradFill>
                <a:gsLst>
                  <a:gs pos="0">
                    <a:schemeClr val="dk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59" name="Google Shape;1059;p25"/>
          <p:cNvSpPr txBox="1">
            <a:spLocks noGrp="1"/>
          </p:cNvSpPr>
          <p:nvPr>
            <p:ph type="ctrTitle"/>
          </p:nvPr>
        </p:nvSpPr>
        <p:spPr>
          <a:xfrm>
            <a:off x="540850" y="1193925"/>
            <a:ext cx="5650500" cy="1505100"/>
          </a:xfrm>
          <a:prstGeom prst="rect">
            <a:avLst/>
          </a:prstGeom>
        </p:spPr>
        <p:txBody>
          <a:bodyPr spcFirstLastPara="1" wrap="square" lIns="182875" tIns="91425" rIns="91425" bIns="91425" anchor="t" anchorCtr="0">
            <a:noAutofit/>
          </a:bodyPr>
          <a:lstStyle/>
          <a:p>
            <a:pPr marL="0" lvl="0" indent="0" algn="l" rtl="0">
              <a:spcBef>
                <a:spcPts val="0"/>
              </a:spcBef>
              <a:spcAft>
                <a:spcPts val="0"/>
              </a:spcAft>
              <a:buNone/>
            </a:pPr>
            <a:r>
              <a:rPr lang="en" sz="4400"/>
              <a:t>MeDispenser</a:t>
            </a:r>
            <a:endParaRPr sz="4400"/>
          </a:p>
          <a:p>
            <a:pPr marL="0" lvl="0" indent="0" algn="l" rtl="0">
              <a:spcBef>
                <a:spcPts val="0"/>
              </a:spcBef>
              <a:spcAft>
                <a:spcPts val="0"/>
              </a:spcAft>
              <a:buNone/>
            </a:pPr>
            <a:r>
              <a:rPr lang="en" sz="4400"/>
              <a:t>For the Future Me</a:t>
            </a:r>
            <a:endParaRPr sz="4400"/>
          </a:p>
        </p:txBody>
      </p:sp>
      <p:sp>
        <p:nvSpPr>
          <p:cNvPr id="1060" name="Google Shape;1060;p25"/>
          <p:cNvSpPr/>
          <p:nvPr/>
        </p:nvSpPr>
        <p:spPr>
          <a:xfrm>
            <a:off x="713225" y="3327278"/>
            <a:ext cx="4182600" cy="450300"/>
          </a:xfrm>
          <a:prstGeom prst="roundRect">
            <a:avLst>
              <a:gd name="adj" fmla="val 50000"/>
            </a:avLst>
          </a:prstGeom>
          <a:gradFill>
            <a:gsLst>
              <a:gs pos="0">
                <a:schemeClr val="dk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5"/>
          <p:cNvSpPr txBox="1">
            <a:spLocks noGrp="1"/>
          </p:cNvSpPr>
          <p:nvPr>
            <p:ph type="subTitle" idx="1"/>
          </p:nvPr>
        </p:nvSpPr>
        <p:spPr>
          <a:xfrm>
            <a:off x="713225" y="3433028"/>
            <a:ext cx="4182600" cy="238800"/>
          </a:xfrm>
          <a:prstGeom prst="rect">
            <a:avLst/>
          </a:prstGeom>
        </p:spPr>
        <p:txBody>
          <a:bodyPr spcFirstLastPara="1" wrap="square" lIns="182875" tIns="0" rIns="91425" bIns="0" anchor="t" anchorCtr="0">
            <a:noAutofit/>
          </a:bodyPr>
          <a:lstStyle/>
          <a:p>
            <a:pPr marL="0" lvl="0" indent="0" algn="l" rtl="0">
              <a:spcBef>
                <a:spcPts val="0"/>
              </a:spcBef>
              <a:spcAft>
                <a:spcPts val="0"/>
              </a:spcAft>
              <a:buNone/>
            </a:pPr>
            <a:r>
              <a:rPr lang="en">
                <a:solidFill>
                  <a:schemeClr val="dk1"/>
                </a:solidFill>
              </a:rPr>
              <a:t>By Catherine, Lucien, Nithyasri &amp; Ernest</a:t>
            </a:r>
            <a:endParaRPr>
              <a:solidFill>
                <a:schemeClr val="dk1"/>
              </a:solidFill>
            </a:endParaRPr>
          </a:p>
        </p:txBody>
      </p:sp>
      <p:sp>
        <p:nvSpPr>
          <p:cNvPr id="1062" name="Google Shape;1062;p25"/>
          <p:cNvSpPr txBox="1"/>
          <p:nvPr/>
        </p:nvSpPr>
        <p:spPr>
          <a:xfrm>
            <a:off x="540850" y="2769878"/>
            <a:ext cx="5190300" cy="557400"/>
          </a:xfrm>
          <a:prstGeom prst="rect">
            <a:avLst/>
          </a:prstGeom>
          <a:noFill/>
          <a:ln>
            <a:noFill/>
          </a:ln>
        </p:spPr>
        <p:txBody>
          <a:bodyPr spcFirstLastPara="1" wrap="square" lIns="182875" tIns="91425" rIns="91425" bIns="91425" anchor="ctr" anchorCtr="0">
            <a:noAutofit/>
          </a:bodyPr>
          <a:lstStyle/>
          <a:p>
            <a:pPr marL="0" lvl="0" indent="0" algn="l" rtl="0">
              <a:spcBef>
                <a:spcPts val="0"/>
              </a:spcBef>
              <a:spcAft>
                <a:spcPts val="0"/>
              </a:spcAft>
              <a:buNone/>
            </a:pPr>
            <a:r>
              <a:rPr lang="en" sz="3000">
                <a:solidFill>
                  <a:schemeClr val="lt1"/>
                </a:solidFill>
                <a:latin typeface="Open Sans"/>
                <a:ea typeface="Open Sans"/>
                <a:cs typeface="Open Sans"/>
                <a:sym typeface="Open Sans"/>
              </a:rPr>
              <a:t>Group C009 </a:t>
            </a:r>
            <a:endParaRPr/>
          </a:p>
        </p:txBody>
      </p:sp>
      <p:cxnSp>
        <p:nvCxnSpPr>
          <p:cNvPr id="1063" name="Google Shape;1063;p25"/>
          <p:cNvCxnSpPr/>
          <p:nvPr/>
        </p:nvCxnSpPr>
        <p:spPr>
          <a:xfrm rot="10800000" flipH="1">
            <a:off x="4556950" y="1667244"/>
            <a:ext cx="1174200" cy="4500"/>
          </a:xfrm>
          <a:prstGeom prst="straightConnector1">
            <a:avLst/>
          </a:prstGeom>
          <a:noFill/>
          <a:ln w="76200" cap="flat" cmpd="sng">
            <a:solidFill>
              <a:schemeClr val="accent2"/>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sp>
        <p:nvSpPr>
          <p:cNvPr id="1332" name="Google Shape;1332;p32"/>
          <p:cNvSpPr txBox="1">
            <a:spLocks noGrp="1"/>
          </p:cNvSpPr>
          <p:nvPr>
            <p:ph type="title"/>
          </p:nvPr>
        </p:nvSpPr>
        <p:spPr>
          <a:xfrm>
            <a:off x="389242" y="218903"/>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 Complications in medication regime </a:t>
            </a:r>
            <a:endParaRPr/>
          </a:p>
        </p:txBody>
      </p:sp>
      <p:sp>
        <p:nvSpPr>
          <p:cNvPr id="1333" name="Google Shape;1333;p32"/>
          <p:cNvSpPr/>
          <p:nvPr/>
        </p:nvSpPr>
        <p:spPr>
          <a:xfrm>
            <a:off x="587086" y="3112425"/>
            <a:ext cx="4143300" cy="12123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2"/>
          <p:cNvSpPr/>
          <p:nvPr/>
        </p:nvSpPr>
        <p:spPr>
          <a:xfrm>
            <a:off x="587086" y="1405075"/>
            <a:ext cx="4143300" cy="12123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2"/>
          <p:cNvSpPr txBox="1">
            <a:spLocks noGrp="1"/>
          </p:cNvSpPr>
          <p:nvPr>
            <p:ph type="body" idx="2"/>
          </p:nvPr>
        </p:nvSpPr>
        <p:spPr>
          <a:xfrm>
            <a:off x="729875" y="1782135"/>
            <a:ext cx="3857700" cy="7890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SzPts val="1400"/>
              <a:buAutoNum type="arabicPeriod"/>
            </a:pPr>
            <a:r>
              <a:rPr lang="en" sz="1800"/>
              <a:t>Cutting the tablets in half etc. </a:t>
            </a:r>
            <a:endParaRPr sz="1800"/>
          </a:p>
        </p:txBody>
      </p:sp>
      <p:sp>
        <p:nvSpPr>
          <p:cNvPr id="1336" name="Google Shape;1336;p32"/>
          <p:cNvSpPr txBox="1">
            <a:spLocks noGrp="1"/>
          </p:cNvSpPr>
          <p:nvPr>
            <p:ph type="subTitle" idx="1"/>
          </p:nvPr>
        </p:nvSpPr>
        <p:spPr>
          <a:xfrm>
            <a:off x="729875" y="1603638"/>
            <a:ext cx="3857700" cy="34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 Confusing steps/instructions</a:t>
            </a:r>
            <a:endParaRPr/>
          </a:p>
        </p:txBody>
      </p:sp>
      <p:sp>
        <p:nvSpPr>
          <p:cNvPr id="1337" name="Google Shape;1337;p32"/>
          <p:cNvSpPr txBox="1">
            <a:spLocks noGrp="1"/>
          </p:cNvSpPr>
          <p:nvPr>
            <p:ph type="subTitle" idx="3"/>
          </p:nvPr>
        </p:nvSpPr>
        <p:spPr>
          <a:xfrm>
            <a:off x="714300" y="3255447"/>
            <a:ext cx="3857700" cy="34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ii. Handling multiple drugs </a:t>
            </a:r>
            <a:endParaRPr/>
          </a:p>
        </p:txBody>
      </p:sp>
      <p:sp>
        <p:nvSpPr>
          <p:cNvPr id="1338" name="Google Shape;1338;p32"/>
          <p:cNvSpPr txBox="1">
            <a:spLocks noGrp="1"/>
          </p:cNvSpPr>
          <p:nvPr>
            <p:ph type="body" idx="4"/>
          </p:nvPr>
        </p:nvSpPr>
        <p:spPr>
          <a:xfrm>
            <a:off x="729875" y="3489562"/>
            <a:ext cx="3857700" cy="7890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SzPts val="1400"/>
              <a:buAutoNum type="arabicPeriod"/>
            </a:pPr>
            <a:r>
              <a:rPr lang="en" sz="1800"/>
              <a:t>Polypharmacy</a:t>
            </a:r>
            <a:endParaRPr sz="1800"/>
          </a:p>
          <a:p>
            <a:pPr marL="457200" lvl="0" indent="-317500" algn="l" rtl="0">
              <a:spcBef>
                <a:spcPts val="0"/>
              </a:spcBef>
              <a:spcAft>
                <a:spcPts val="0"/>
              </a:spcAft>
              <a:buSzPts val="1400"/>
              <a:buAutoNum type="arabicPeriod"/>
            </a:pPr>
            <a:r>
              <a:rPr lang="en" sz="1800"/>
              <a:t>Complex medication schedule </a:t>
            </a:r>
            <a:endParaRPr sz="1800"/>
          </a:p>
        </p:txBody>
      </p:sp>
      <p:sp>
        <p:nvSpPr>
          <p:cNvPr id="1339" name="Google Shape;1339;p32"/>
          <p:cNvSpPr/>
          <p:nvPr/>
        </p:nvSpPr>
        <p:spPr>
          <a:xfrm>
            <a:off x="5342375" y="1164525"/>
            <a:ext cx="1451340" cy="1452866"/>
          </a:xfrm>
          <a:custGeom>
            <a:avLst/>
            <a:gdLst/>
            <a:ahLst/>
            <a:cxnLst/>
            <a:rect l="l" t="t" r="r" b="b"/>
            <a:pathLst>
              <a:path w="28543" h="28573" extrusionOk="0">
                <a:moveTo>
                  <a:pt x="28542" y="14287"/>
                </a:moveTo>
                <a:cubicBezTo>
                  <a:pt x="28542" y="22189"/>
                  <a:pt x="22159" y="28572"/>
                  <a:pt x="14287" y="28572"/>
                </a:cubicBezTo>
                <a:cubicBezTo>
                  <a:pt x="6384" y="28572"/>
                  <a:pt x="1" y="22189"/>
                  <a:pt x="1" y="14287"/>
                </a:cubicBezTo>
                <a:cubicBezTo>
                  <a:pt x="1" y="6414"/>
                  <a:pt x="6384" y="1"/>
                  <a:pt x="14287" y="1"/>
                </a:cubicBezTo>
                <a:cubicBezTo>
                  <a:pt x="22159" y="1"/>
                  <a:pt x="28542" y="6414"/>
                  <a:pt x="28542" y="14287"/>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0" name="Google Shape;1340;p32"/>
          <p:cNvGrpSpPr/>
          <p:nvPr/>
        </p:nvGrpSpPr>
        <p:grpSpPr>
          <a:xfrm rot="727871">
            <a:off x="6641905" y="1692457"/>
            <a:ext cx="1451309" cy="2291021"/>
            <a:chOff x="5538388" y="1733488"/>
            <a:chExt cx="611700" cy="965575"/>
          </a:xfrm>
        </p:grpSpPr>
        <p:sp>
          <p:nvSpPr>
            <p:cNvPr id="1341" name="Google Shape;1341;p32"/>
            <p:cNvSpPr/>
            <p:nvPr/>
          </p:nvSpPr>
          <p:spPr>
            <a:xfrm>
              <a:off x="5538388" y="1733488"/>
              <a:ext cx="611700" cy="965575"/>
            </a:xfrm>
            <a:custGeom>
              <a:avLst/>
              <a:gdLst/>
              <a:ahLst/>
              <a:cxnLst/>
              <a:rect l="l" t="t" r="r" b="b"/>
              <a:pathLst>
                <a:path w="24468" h="38623" extrusionOk="0">
                  <a:moveTo>
                    <a:pt x="2206" y="0"/>
                  </a:moveTo>
                  <a:cubicBezTo>
                    <a:pt x="967" y="0"/>
                    <a:pt x="1" y="1008"/>
                    <a:pt x="1" y="2206"/>
                  </a:cubicBezTo>
                  <a:lnTo>
                    <a:pt x="1" y="36417"/>
                  </a:lnTo>
                  <a:cubicBezTo>
                    <a:pt x="1" y="37636"/>
                    <a:pt x="1009" y="38623"/>
                    <a:pt x="2206" y="38623"/>
                  </a:cubicBezTo>
                  <a:lnTo>
                    <a:pt x="22262" y="38623"/>
                  </a:lnTo>
                  <a:cubicBezTo>
                    <a:pt x="23501" y="38623"/>
                    <a:pt x="24468" y="37615"/>
                    <a:pt x="24468" y="36417"/>
                  </a:cubicBezTo>
                  <a:lnTo>
                    <a:pt x="24468" y="2206"/>
                  </a:lnTo>
                  <a:cubicBezTo>
                    <a:pt x="24468" y="966"/>
                    <a:pt x="23480" y="0"/>
                    <a:pt x="22262"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2" name="Google Shape;1342;p32"/>
            <p:cNvGrpSpPr/>
            <p:nvPr/>
          </p:nvGrpSpPr>
          <p:grpSpPr>
            <a:xfrm>
              <a:off x="5538398" y="1733511"/>
              <a:ext cx="611679" cy="965541"/>
              <a:chOff x="5538425" y="1733496"/>
              <a:chExt cx="1465450" cy="2313228"/>
            </a:xfrm>
          </p:grpSpPr>
          <p:sp>
            <p:nvSpPr>
              <p:cNvPr id="1343" name="Google Shape;1343;p32"/>
              <p:cNvSpPr/>
              <p:nvPr/>
            </p:nvSpPr>
            <p:spPr>
              <a:xfrm>
                <a:off x="6271749" y="1734754"/>
                <a:ext cx="732126" cy="2311970"/>
              </a:xfrm>
              <a:custGeom>
                <a:avLst/>
                <a:gdLst/>
                <a:ahLst/>
                <a:cxnLst/>
                <a:rect l="l" t="t" r="r" b="b"/>
                <a:pathLst>
                  <a:path w="12224" h="38602" extrusionOk="0">
                    <a:moveTo>
                      <a:pt x="1" y="0"/>
                    </a:moveTo>
                    <a:lnTo>
                      <a:pt x="1" y="38601"/>
                    </a:lnTo>
                    <a:lnTo>
                      <a:pt x="10019" y="38601"/>
                    </a:lnTo>
                    <a:cubicBezTo>
                      <a:pt x="11258" y="38601"/>
                      <a:pt x="12224" y="37614"/>
                      <a:pt x="12224" y="36396"/>
                    </a:cubicBezTo>
                    <a:lnTo>
                      <a:pt x="12224" y="2205"/>
                    </a:lnTo>
                    <a:cubicBezTo>
                      <a:pt x="12224" y="966"/>
                      <a:pt x="11237" y="0"/>
                      <a:pt x="10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2"/>
              <p:cNvSpPr/>
              <p:nvPr/>
            </p:nvSpPr>
            <p:spPr>
              <a:xfrm>
                <a:off x="5538425" y="1733496"/>
                <a:ext cx="733384" cy="2313228"/>
              </a:xfrm>
              <a:custGeom>
                <a:avLst/>
                <a:gdLst/>
                <a:ahLst/>
                <a:cxnLst/>
                <a:rect l="l" t="t" r="r" b="b"/>
                <a:pathLst>
                  <a:path w="12245" h="38623" extrusionOk="0">
                    <a:moveTo>
                      <a:pt x="2206" y="0"/>
                    </a:moveTo>
                    <a:cubicBezTo>
                      <a:pt x="967" y="0"/>
                      <a:pt x="1" y="1008"/>
                      <a:pt x="1" y="2205"/>
                    </a:cubicBezTo>
                    <a:lnTo>
                      <a:pt x="1" y="36417"/>
                    </a:lnTo>
                    <a:cubicBezTo>
                      <a:pt x="1" y="37656"/>
                      <a:pt x="1009" y="38622"/>
                      <a:pt x="2206" y="38622"/>
                    </a:cubicBezTo>
                    <a:lnTo>
                      <a:pt x="12245" y="38622"/>
                    </a:lnTo>
                    <a:lnTo>
                      <a:pt x="122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2"/>
              <p:cNvSpPr/>
              <p:nvPr/>
            </p:nvSpPr>
            <p:spPr>
              <a:xfrm>
                <a:off x="6452924" y="1892870"/>
                <a:ext cx="367321" cy="333302"/>
              </a:xfrm>
              <a:custGeom>
                <a:avLst/>
                <a:gdLst/>
                <a:ahLst/>
                <a:cxnLst/>
                <a:rect l="l" t="t" r="r" b="b"/>
                <a:pathLst>
                  <a:path w="6133" h="5565" extrusionOk="0">
                    <a:moveTo>
                      <a:pt x="3099" y="1"/>
                    </a:moveTo>
                    <a:cubicBezTo>
                      <a:pt x="1829" y="1"/>
                      <a:pt x="665" y="864"/>
                      <a:pt x="357" y="2149"/>
                    </a:cubicBezTo>
                    <a:cubicBezTo>
                      <a:pt x="0" y="3640"/>
                      <a:pt x="924" y="5131"/>
                      <a:pt x="2436" y="5488"/>
                    </a:cubicBezTo>
                    <a:cubicBezTo>
                      <a:pt x="2653" y="5540"/>
                      <a:pt x="2869" y="5565"/>
                      <a:pt x="3082" y="5565"/>
                    </a:cubicBezTo>
                    <a:cubicBezTo>
                      <a:pt x="4337" y="5565"/>
                      <a:pt x="5470" y="4704"/>
                      <a:pt x="5776" y="3430"/>
                    </a:cubicBezTo>
                    <a:cubicBezTo>
                      <a:pt x="6133" y="1939"/>
                      <a:pt x="5209" y="427"/>
                      <a:pt x="3717" y="69"/>
                    </a:cubicBezTo>
                    <a:cubicBezTo>
                      <a:pt x="3511" y="23"/>
                      <a:pt x="3304" y="1"/>
                      <a:pt x="3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2"/>
              <p:cNvSpPr/>
              <p:nvPr/>
            </p:nvSpPr>
            <p:spPr>
              <a:xfrm>
                <a:off x="6447893" y="2308165"/>
                <a:ext cx="378640" cy="333541"/>
              </a:xfrm>
              <a:custGeom>
                <a:avLst/>
                <a:gdLst/>
                <a:ahLst/>
                <a:cxnLst/>
                <a:rect l="l" t="t" r="r" b="b"/>
                <a:pathLst>
                  <a:path w="6322" h="5569" extrusionOk="0">
                    <a:moveTo>
                      <a:pt x="3168" y="0"/>
                    </a:moveTo>
                    <a:cubicBezTo>
                      <a:pt x="2812" y="0"/>
                      <a:pt x="2451" y="69"/>
                      <a:pt x="2100" y="213"/>
                    </a:cubicBezTo>
                    <a:cubicBezTo>
                      <a:pt x="672" y="801"/>
                      <a:pt x="0" y="2418"/>
                      <a:pt x="588" y="3846"/>
                    </a:cubicBezTo>
                    <a:cubicBezTo>
                      <a:pt x="1034" y="4912"/>
                      <a:pt x="2069" y="5568"/>
                      <a:pt x="3166" y="5568"/>
                    </a:cubicBezTo>
                    <a:cubicBezTo>
                      <a:pt x="3518" y="5568"/>
                      <a:pt x="3875" y="5501"/>
                      <a:pt x="4221" y="5359"/>
                    </a:cubicBezTo>
                    <a:cubicBezTo>
                      <a:pt x="5650" y="4770"/>
                      <a:pt x="6322" y="3153"/>
                      <a:pt x="5734" y="1725"/>
                    </a:cubicBezTo>
                    <a:cubicBezTo>
                      <a:pt x="5290" y="648"/>
                      <a:pt x="4260" y="0"/>
                      <a:pt x="3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2"/>
              <p:cNvSpPr/>
              <p:nvPr/>
            </p:nvSpPr>
            <p:spPr>
              <a:xfrm>
                <a:off x="6470532" y="2724658"/>
                <a:ext cx="333362" cy="333422"/>
              </a:xfrm>
              <a:custGeom>
                <a:avLst/>
                <a:gdLst/>
                <a:ahLst/>
                <a:cxnLst/>
                <a:rect l="l" t="t" r="r" b="b"/>
                <a:pathLst>
                  <a:path w="5566" h="5567" extrusionOk="0">
                    <a:moveTo>
                      <a:pt x="2793" y="1"/>
                    </a:moveTo>
                    <a:cubicBezTo>
                      <a:pt x="1260" y="1"/>
                      <a:pt x="0" y="1240"/>
                      <a:pt x="0" y="2794"/>
                    </a:cubicBezTo>
                    <a:cubicBezTo>
                      <a:pt x="0" y="4306"/>
                      <a:pt x="1239" y="5566"/>
                      <a:pt x="2793" y="5566"/>
                    </a:cubicBezTo>
                    <a:cubicBezTo>
                      <a:pt x="4305" y="5566"/>
                      <a:pt x="5566" y="4306"/>
                      <a:pt x="5566" y="2794"/>
                    </a:cubicBezTo>
                    <a:cubicBezTo>
                      <a:pt x="5566" y="1261"/>
                      <a:pt x="4347" y="1"/>
                      <a:pt x="27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2"/>
              <p:cNvSpPr/>
              <p:nvPr/>
            </p:nvSpPr>
            <p:spPr>
              <a:xfrm>
                <a:off x="6470532" y="3139773"/>
                <a:ext cx="333362" cy="333362"/>
              </a:xfrm>
              <a:custGeom>
                <a:avLst/>
                <a:gdLst/>
                <a:ahLst/>
                <a:cxnLst/>
                <a:rect l="l" t="t" r="r" b="b"/>
                <a:pathLst>
                  <a:path w="5566" h="5566" extrusionOk="0">
                    <a:moveTo>
                      <a:pt x="2793" y="0"/>
                    </a:moveTo>
                    <a:cubicBezTo>
                      <a:pt x="1260" y="0"/>
                      <a:pt x="0" y="1239"/>
                      <a:pt x="0" y="2793"/>
                    </a:cubicBezTo>
                    <a:cubicBezTo>
                      <a:pt x="0" y="4306"/>
                      <a:pt x="1239" y="5566"/>
                      <a:pt x="2793" y="5566"/>
                    </a:cubicBezTo>
                    <a:cubicBezTo>
                      <a:pt x="4305" y="5566"/>
                      <a:pt x="5566" y="4306"/>
                      <a:pt x="5566" y="2793"/>
                    </a:cubicBezTo>
                    <a:cubicBezTo>
                      <a:pt x="5566" y="1260"/>
                      <a:pt x="4347" y="0"/>
                      <a:pt x="2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2"/>
              <p:cNvSpPr/>
              <p:nvPr/>
            </p:nvSpPr>
            <p:spPr>
              <a:xfrm>
                <a:off x="6470532" y="3554828"/>
                <a:ext cx="333362" cy="333422"/>
              </a:xfrm>
              <a:custGeom>
                <a:avLst/>
                <a:gdLst/>
                <a:ahLst/>
                <a:cxnLst/>
                <a:rect l="l" t="t" r="r" b="b"/>
                <a:pathLst>
                  <a:path w="5566" h="5567" extrusionOk="0">
                    <a:moveTo>
                      <a:pt x="2793" y="1"/>
                    </a:moveTo>
                    <a:cubicBezTo>
                      <a:pt x="1260" y="1"/>
                      <a:pt x="0" y="1240"/>
                      <a:pt x="0" y="2773"/>
                    </a:cubicBezTo>
                    <a:cubicBezTo>
                      <a:pt x="0" y="4306"/>
                      <a:pt x="1239" y="5566"/>
                      <a:pt x="2793" y="5566"/>
                    </a:cubicBezTo>
                    <a:cubicBezTo>
                      <a:pt x="4305" y="5566"/>
                      <a:pt x="5566" y="4306"/>
                      <a:pt x="5566" y="2773"/>
                    </a:cubicBezTo>
                    <a:cubicBezTo>
                      <a:pt x="5566" y="1261"/>
                      <a:pt x="4347" y="1"/>
                      <a:pt x="27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2"/>
              <p:cNvSpPr/>
              <p:nvPr/>
            </p:nvSpPr>
            <p:spPr>
              <a:xfrm>
                <a:off x="5757332" y="1893649"/>
                <a:ext cx="366063" cy="332523"/>
              </a:xfrm>
              <a:custGeom>
                <a:avLst/>
                <a:gdLst/>
                <a:ahLst/>
                <a:cxnLst/>
                <a:rect l="l" t="t" r="r" b="b"/>
                <a:pathLst>
                  <a:path w="6112" h="5552" extrusionOk="0">
                    <a:moveTo>
                      <a:pt x="3049" y="1"/>
                    </a:moveTo>
                    <a:cubicBezTo>
                      <a:pt x="1791" y="1"/>
                      <a:pt x="644" y="861"/>
                      <a:pt x="357" y="2136"/>
                    </a:cubicBezTo>
                    <a:cubicBezTo>
                      <a:pt x="0" y="3627"/>
                      <a:pt x="924" y="5139"/>
                      <a:pt x="2415" y="5475"/>
                    </a:cubicBezTo>
                    <a:cubicBezTo>
                      <a:pt x="2632" y="5527"/>
                      <a:pt x="2849" y="5552"/>
                      <a:pt x="3063" y="5552"/>
                    </a:cubicBezTo>
                    <a:cubicBezTo>
                      <a:pt x="4321" y="5552"/>
                      <a:pt x="5467" y="4691"/>
                      <a:pt x="5755" y="3417"/>
                    </a:cubicBezTo>
                    <a:cubicBezTo>
                      <a:pt x="6112" y="1926"/>
                      <a:pt x="5188" y="414"/>
                      <a:pt x="3696" y="77"/>
                    </a:cubicBezTo>
                    <a:cubicBezTo>
                      <a:pt x="3480" y="26"/>
                      <a:pt x="3263" y="1"/>
                      <a:pt x="30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2"/>
              <p:cNvSpPr/>
              <p:nvPr/>
            </p:nvSpPr>
            <p:spPr>
              <a:xfrm>
                <a:off x="5751043" y="2308165"/>
                <a:ext cx="378640" cy="333541"/>
              </a:xfrm>
              <a:custGeom>
                <a:avLst/>
                <a:gdLst/>
                <a:ahLst/>
                <a:cxnLst/>
                <a:rect l="l" t="t" r="r" b="b"/>
                <a:pathLst>
                  <a:path w="6322" h="5569" extrusionOk="0">
                    <a:moveTo>
                      <a:pt x="3171" y="0"/>
                    </a:moveTo>
                    <a:cubicBezTo>
                      <a:pt x="2814" y="0"/>
                      <a:pt x="2451" y="69"/>
                      <a:pt x="2100" y="213"/>
                    </a:cubicBezTo>
                    <a:cubicBezTo>
                      <a:pt x="693" y="801"/>
                      <a:pt x="0" y="2418"/>
                      <a:pt x="588" y="3846"/>
                    </a:cubicBezTo>
                    <a:cubicBezTo>
                      <a:pt x="1034" y="4912"/>
                      <a:pt x="2069" y="5568"/>
                      <a:pt x="3166" y="5568"/>
                    </a:cubicBezTo>
                    <a:cubicBezTo>
                      <a:pt x="3518" y="5568"/>
                      <a:pt x="3875" y="5501"/>
                      <a:pt x="4221" y="5359"/>
                    </a:cubicBezTo>
                    <a:cubicBezTo>
                      <a:pt x="5650" y="4770"/>
                      <a:pt x="6322" y="3153"/>
                      <a:pt x="5734" y="1725"/>
                    </a:cubicBezTo>
                    <a:cubicBezTo>
                      <a:pt x="5306" y="648"/>
                      <a:pt x="4268" y="0"/>
                      <a:pt x="3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2"/>
              <p:cNvSpPr/>
              <p:nvPr/>
            </p:nvSpPr>
            <p:spPr>
              <a:xfrm>
                <a:off x="5774941" y="2724658"/>
                <a:ext cx="333362" cy="333422"/>
              </a:xfrm>
              <a:custGeom>
                <a:avLst/>
                <a:gdLst/>
                <a:ahLst/>
                <a:cxnLst/>
                <a:rect l="l" t="t" r="r" b="b"/>
                <a:pathLst>
                  <a:path w="5566" h="5567" extrusionOk="0">
                    <a:moveTo>
                      <a:pt x="2772" y="1"/>
                    </a:moveTo>
                    <a:cubicBezTo>
                      <a:pt x="1260" y="1"/>
                      <a:pt x="0" y="1240"/>
                      <a:pt x="0" y="2794"/>
                    </a:cubicBezTo>
                    <a:cubicBezTo>
                      <a:pt x="0" y="4306"/>
                      <a:pt x="1218" y="5566"/>
                      <a:pt x="2772" y="5566"/>
                    </a:cubicBezTo>
                    <a:cubicBezTo>
                      <a:pt x="4327" y="5566"/>
                      <a:pt x="5566" y="4306"/>
                      <a:pt x="5566" y="2794"/>
                    </a:cubicBezTo>
                    <a:cubicBezTo>
                      <a:pt x="5566" y="1261"/>
                      <a:pt x="4327" y="1"/>
                      <a:pt x="27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2"/>
              <p:cNvSpPr/>
              <p:nvPr/>
            </p:nvSpPr>
            <p:spPr>
              <a:xfrm>
                <a:off x="5774941" y="3139773"/>
                <a:ext cx="333362" cy="333362"/>
              </a:xfrm>
              <a:custGeom>
                <a:avLst/>
                <a:gdLst/>
                <a:ahLst/>
                <a:cxnLst/>
                <a:rect l="l" t="t" r="r" b="b"/>
                <a:pathLst>
                  <a:path w="5566" h="5566" extrusionOk="0">
                    <a:moveTo>
                      <a:pt x="2772" y="0"/>
                    </a:moveTo>
                    <a:cubicBezTo>
                      <a:pt x="1260" y="0"/>
                      <a:pt x="0" y="1239"/>
                      <a:pt x="0" y="2793"/>
                    </a:cubicBezTo>
                    <a:cubicBezTo>
                      <a:pt x="0" y="4306"/>
                      <a:pt x="1218" y="5566"/>
                      <a:pt x="2772" y="5566"/>
                    </a:cubicBezTo>
                    <a:cubicBezTo>
                      <a:pt x="4327" y="5566"/>
                      <a:pt x="5566" y="4306"/>
                      <a:pt x="5566" y="2793"/>
                    </a:cubicBezTo>
                    <a:cubicBezTo>
                      <a:pt x="5566" y="1260"/>
                      <a:pt x="4327" y="0"/>
                      <a:pt x="27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2"/>
              <p:cNvSpPr/>
              <p:nvPr/>
            </p:nvSpPr>
            <p:spPr>
              <a:xfrm>
                <a:off x="5774941" y="3554828"/>
                <a:ext cx="333362" cy="333422"/>
              </a:xfrm>
              <a:custGeom>
                <a:avLst/>
                <a:gdLst/>
                <a:ahLst/>
                <a:cxnLst/>
                <a:rect l="l" t="t" r="r" b="b"/>
                <a:pathLst>
                  <a:path w="5566" h="5567" extrusionOk="0">
                    <a:moveTo>
                      <a:pt x="2772" y="1"/>
                    </a:moveTo>
                    <a:cubicBezTo>
                      <a:pt x="1260" y="1"/>
                      <a:pt x="0" y="1240"/>
                      <a:pt x="0" y="2773"/>
                    </a:cubicBezTo>
                    <a:cubicBezTo>
                      <a:pt x="0" y="4306"/>
                      <a:pt x="1218" y="5566"/>
                      <a:pt x="2772" y="5566"/>
                    </a:cubicBezTo>
                    <a:cubicBezTo>
                      <a:pt x="4327" y="5566"/>
                      <a:pt x="5566" y="4306"/>
                      <a:pt x="5566" y="2773"/>
                    </a:cubicBezTo>
                    <a:cubicBezTo>
                      <a:pt x="5566" y="1261"/>
                      <a:pt x="4327" y="1"/>
                      <a:pt x="27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2"/>
              <p:cNvSpPr/>
              <p:nvPr/>
            </p:nvSpPr>
            <p:spPr>
              <a:xfrm>
                <a:off x="5847890" y="1967437"/>
                <a:ext cx="226454" cy="225196"/>
              </a:xfrm>
              <a:custGeom>
                <a:avLst/>
                <a:gdLst/>
                <a:ahLst/>
                <a:cxnLst/>
                <a:rect l="l" t="t" r="r" b="b"/>
                <a:pathLst>
                  <a:path w="3781" h="3760" extrusionOk="0">
                    <a:moveTo>
                      <a:pt x="3130" y="1"/>
                    </a:moveTo>
                    <a:lnTo>
                      <a:pt x="0" y="3109"/>
                    </a:lnTo>
                    <a:cubicBezTo>
                      <a:pt x="399" y="3508"/>
                      <a:pt x="945" y="3760"/>
                      <a:pt x="1575" y="3760"/>
                    </a:cubicBezTo>
                    <a:cubicBezTo>
                      <a:pt x="2814" y="3760"/>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2"/>
              <p:cNvSpPr/>
              <p:nvPr/>
            </p:nvSpPr>
            <p:spPr>
              <a:xfrm>
                <a:off x="5808900" y="192718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2"/>
              <p:cNvSpPr/>
              <p:nvPr/>
            </p:nvSpPr>
            <p:spPr>
              <a:xfrm>
                <a:off x="5847890" y="2382552"/>
                <a:ext cx="226454" cy="226454"/>
              </a:xfrm>
              <a:custGeom>
                <a:avLst/>
                <a:gdLst/>
                <a:ahLst/>
                <a:cxnLst/>
                <a:rect l="l" t="t" r="r" b="b"/>
                <a:pathLst>
                  <a:path w="3781" h="3781" extrusionOk="0">
                    <a:moveTo>
                      <a:pt x="3130" y="0"/>
                    </a:moveTo>
                    <a:lnTo>
                      <a:pt x="0" y="3108"/>
                    </a:lnTo>
                    <a:cubicBezTo>
                      <a:pt x="399" y="3507"/>
                      <a:pt x="945" y="3780"/>
                      <a:pt x="1575" y="3780"/>
                    </a:cubicBezTo>
                    <a:cubicBezTo>
                      <a:pt x="2814" y="3780"/>
                      <a:pt x="3781" y="2772"/>
                      <a:pt x="3781" y="1575"/>
                    </a:cubicBezTo>
                    <a:cubicBezTo>
                      <a:pt x="3760" y="945"/>
                      <a:pt x="3529" y="378"/>
                      <a:pt x="3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2"/>
              <p:cNvSpPr/>
              <p:nvPr/>
            </p:nvSpPr>
            <p:spPr>
              <a:xfrm>
                <a:off x="5808900" y="2342304"/>
                <a:ext cx="226454" cy="226454"/>
              </a:xfrm>
              <a:custGeom>
                <a:avLst/>
                <a:gdLst/>
                <a:ahLst/>
                <a:cxnLst/>
                <a:rect l="l" t="t" r="r" b="b"/>
                <a:pathLst>
                  <a:path w="3781" h="3781" extrusionOk="0">
                    <a:moveTo>
                      <a:pt x="2205" y="0"/>
                    </a:moveTo>
                    <a:cubicBezTo>
                      <a:pt x="966" y="0"/>
                      <a:pt x="0" y="1008"/>
                      <a:pt x="0" y="2205"/>
                    </a:cubicBezTo>
                    <a:cubicBezTo>
                      <a:pt x="0" y="2814"/>
                      <a:pt x="231" y="3360"/>
                      <a:pt x="651" y="3780"/>
                    </a:cubicBezTo>
                    <a:lnTo>
                      <a:pt x="3781"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2"/>
              <p:cNvSpPr/>
              <p:nvPr/>
            </p:nvSpPr>
            <p:spPr>
              <a:xfrm>
                <a:off x="5847890" y="2797607"/>
                <a:ext cx="226454" cy="226513"/>
              </a:xfrm>
              <a:custGeom>
                <a:avLst/>
                <a:gdLst/>
                <a:ahLst/>
                <a:cxnLst/>
                <a:rect l="l" t="t" r="r" b="b"/>
                <a:pathLst>
                  <a:path w="3781" h="3782" extrusionOk="0">
                    <a:moveTo>
                      <a:pt x="3130" y="1"/>
                    </a:moveTo>
                    <a:lnTo>
                      <a:pt x="0" y="3109"/>
                    </a:lnTo>
                    <a:cubicBezTo>
                      <a:pt x="399" y="3508"/>
                      <a:pt x="945" y="3781"/>
                      <a:pt x="1575" y="3781"/>
                    </a:cubicBezTo>
                    <a:cubicBezTo>
                      <a:pt x="2814" y="3781"/>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2"/>
              <p:cNvSpPr/>
              <p:nvPr/>
            </p:nvSpPr>
            <p:spPr>
              <a:xfrm>
                <a:off x="5808900" y="275735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2"/>
              <p:cNvSpPr/>
              <p:nvPr/>
            </p:nvSpPr>
            <p:spPr>
              <a:xfrm>
                <a:off x="5847890" y="3212722"/>
                <a:ext cx="226454" cy="225196"/>
              </a:xfrm>
              <a:custGeom>
                <a:avLst/>
                <a:gdLst/>
                <a:ahLst/>
                <a:cxnLst/>
                <a:rect l="l" t="t" r="r" b="b"/>
                <a:pathLst>
                  <a:path w="3781" h="3760" extrusionOk="0">
                    <a:moveTo>
                      <a:pt x="3130" y="0"/>
                    </a:moveTo>
                    <a:lnTo>
                      <a:pt x="0" y="3109"/>
                    </a:lnTo>
                    <a:cubicBezTo>
                      <a:pt x="399" y="3508"/>
                      <a:pt x="945" y="3760"/>
                      <a:pt x="1575" y="3760"/>
                    </a:cubicBezTo>
                    <a:cubicBezTo>
                      <a:pt x="2814" y="3760"/>
                      <a:pt x="3781" y="2773"/>
                      <a:pt x="3781" y="1575"/>
                    </a:cubicBezTo>
                    <a:cubicBezTo>
                      <a:pt x="3760" y="945"/>
                      <a:pt x="3529" y="378"/>
                      <a:pt x="3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2"/>
              <p:cNvSpPr/>
              <p:nvPr/>
            </p:nvSpPr>
            <p:spPr>
              <a:xfrm>
                <a:off x="5808900" y="3172474"/>
                <a:ext cx="226454" cy="226454"/>
              </a:xfrm>
              <a:custGeom>
                <a:avLst/>
                <a:gdLst/>
                <a:ahLst/>
                <a:cxnLst/>
                <a:rect l="l" t="t" r="r" b="b"/>
                <a:pathLst>
                  <a:path w="3781" h="3781" extrusionOk="0">
                    <a:moveTo>
                      <a:pt x="2205" y="0"/>
                    </a:moveTo>
                    <a:cubicBezTo>
                      <a:pt x="966" y="0"/>
                      <a:pt x="0" y="1008"/>
                      <a:pt x="0" y="2205"/>
                    </a:cubicBezTo>
                    <a:cubicBezTo>
                      <a:pt x="0" y="2814"/>
                      <a:pt x="231" y="3361"/>
                      <a:pt x="651" y="3781"/>
                    </a:cubicBezTo>
                    <a:lnTo>
                      <a:pt x="3781"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2"/>
              <p:cNvSpPr/>
              <p:nvPr/>
            </p:nvSpPr>
            <p:spPr>
              <a:xfrm>
                <a:off x="5847890" y="3627777"/>
                <a:ext cx="226454" cy="226513"/>
              </a:xfrm>
              <a:custGeom>
                <a:avLst/>
                <a:gdLst/>
                <a:ahLst/>
                <a:cxnLst/>
                <a:rect l="l" t="t" r="r" b="b"/>
                <a:pathLst>
                  <a:path w="3781" h="3782" extrusionOk="0">
                    <a:moveTo>
                      <a:pt x="3130" y="1"/>
                    </a:moveTo>
                    <a:lnTo>
                      <a:pt x="0" y="3109"/>
                    </a:lnTo>
                    <a:cubicBezTo>
                      <a:pt x="399" y="3508"/>
                      <a:pt x="945" y="3781"/>
                      <a:pt x="1575" y="3781"/>
                    </a:cubicBezTo>
                    <a:cubicBezTo>
                      <a:pt x="2814" y="3781"/>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2"/>
              <p:cNvSpPr/>
              <p:nvPr/>
            </p:nvSpPr>
            <p:spPr>
              <a:xfrm>
                <a:off x="5808900" y="3587529"/>
                <a:ext cx="226454" cy="226513"/>
              </a:xfrm>
              <a:custGeom>
                <a:avLst/>
                <a:gdLst/>
                <a:ahLst/>
                <a:cxnLst/>
                <a:rect l="l" t="t" r="r" b="b"/>
                <a:pathLst>
                  <a:path w="3781" h="3782"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2"/>
              <p:cNvSpPr/>
              <p:nvPr/>
            </p:nvSpPr>
            <p:spPr>
              <a:xfrm>
                <a:off x="6543481" y="1967437"/>
                <a:ext cx="226454" cy="225196"/>
              </a:xfrm>
              <a:custGeom>
                <a:avLst/>
                <a:gdLst/>
                <a:ahLst/>
                <a:cxnLst/>
                <a:rect l="l" t="t" r="r" b="b"/>
                <a:pathLst>
                  <a:path w="3781" h="3760" extrusionOk="0">
                    <a:moveTo>
                      <a:pt x="3129" y="1"/>
                    </a:moveTo>
                    <a:lnTo>
                      <a:pt x="0" y="3109"/>
                    </a:lnTo>
                    <a:cubicBezTo>
                      <a:pt x="399" y="3508"/>
                      <a:pt x="945" y="3760"/>
                      <a:pt x="1575" y="3760"/>
                    </a:cubicBezTo>
                    <a:cubicBezTo>
                      <a:pt x="2814" y="3760"/>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2"/>
              <p:cNvSpPr/>
              <p:nvPr/>
            </p:nvSpPr>
            <p:spPr>
              <a:xfrm>
                <a:off x="6505749" y="192718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2"/>
              <p:cNvSpPr/>
              <p:nvPr/>
            </p:nvSpPr>
            <p:spPr>
              <a:xfrm>
                <a:off x="6543481" y="2382552"/>
                <a:ext cx="226454" cy="226454"/>
              </a:xfrm>
              <a:custGeom>
                <a:avLst/>
                <a:gdLst/>
                <a:ahLst/>
                <a:cxnLst/>
                <a:rect l="l" t="t" r="r" b="b"/>
                <a:pathLst>
                  <a:path w="3781" h="3781" extrusionOk="0">
                    <a:moveTo>
                      <a:pt x="3129" y="0"/>
                    </a:moveTo>
                    <a:lnTo>
                      <a:pt x="0" y="3108"/>
                    </a:lnTo>
                    <a:cubicBezTo>
                      <a:pt x="399" y="3507"/>
                      <a:pt x="945" y="3780"/>
                      <a:pt x="1575" y="3780"/>
                    </a:cubicBezTo>
                    <a:cubicBezTo>
                      <a:pt x="2814" y="3780"/>
                      <a:pt x="3781" y="2772"/>
                      <a:pt x="3781" y="1575"/>
                    </a:cubicBezTo>
                    <a:cubicBezTo>
                      <a:pt x="3781" y="945"/>
                      <a:pt x="3550" y="378"/>
                      <a:pt x="3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2"/>
              <p:cNvSpPr/>
              <p:nvPr/>
            </p:nvSpPr>
            <p:spPr>
              <a:xfrm>
                <a:off x="6505749" y="2342304"/>
                <a:ext cx="226454" cy="226454"/>
              </a:xfrm>
              <a:custGeom>
                <a:avLst/>
                <a:gdLst/>
                <a:ahLst/>
                <a:cxnLst/>
                <a:rect l="l" t="t" r="r" b="b"/>
                <a:pathLst>
                  <a:path w="3781" h="3781" extrusionOk="0">
                    <a:moveTo>
                      <a:pt x="2205" y="0"/>
                    </a:moveTo>
                    <a:cubicBezTo>
                      <a:pt x="966" y="0"/>
                      <a:pt x="0" y="1008"/>
                      <a:pt x="0" y="2205"/>
                    </a:cubicBezTo>
                    <a:cubicBezTo>
                      <a:pt x="0" y="2814"/>
                      <a:pt x="231" y="3360"/>
                      <a:pt x="651" y="3780"/>
                    </a:cubicBezTo>
                    <a:lnTo>
                      <a:pt x="3780"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2"/>
              <p:cNvSpPr/>
              <p:nvPr/>
            </p:nvSpPr>
            <p:spPr>
              <a:xfrm>
                <a:off x="6543481" y="2797607"/>
                <a:ext cx="226454" cy="226513"/>
              </a:xfrm>
              <a:custGeom>
                <a:avLst/>
                <a:gdLst/>
                <a:ahLst/>
                <a:cxnLst/>
                <a:rect l="l" t="t" r="r" b="b"/>
                <a:pathLst>
                  <a:path w="3781" h="3782" extrusionOk="0">
                    <a:moveTo>
                      <a:pt x="3129" y="1"/>
                    </a:moveTo>
                    <a:lnTo>
                      <a:pt x="0" y="3109"/>
                    </a:lnTo>
                    <a:cubicBezTo>
                      <a:pt x="399" y="3508"/>
                      <a:pt x="945" y="3781"/>
                      <a:pt x="1575" y="3781"/>
                    </a:cubicBezTo>
                    <a:cubicBezTo>
                      <a:pt x="2814" y="3781"/>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2"/>
              <p:cNvSpPr/>
              <p:nvPr/>
            </p:nvSpPr>
            <p:spPr>
              <a:xfrm>
                <a:off x="6505749" y="275735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2"/>
              <p:cNvSpPr/>
              <p:nvPr/>
            </p:nvSpPr>
            <p:spPr>
              <a:xfrm>
                <a:off x="6543481" y="3212722"/>
                <a:ext cx="226454" cy="225196"/>
              </a:xfrm>
              <a:custGeom>
                <a:avLst/>
                <a:gdLst/>
                <a:ahLst/>
                <a:cxnLst/>
                <a:rect l="l" t="t" r="r" b="b"/>
                <a:pathLst>
                  <a:path w="3781" h="3760" extrusionOk="0">
                    <a:moveTo>
                      <a:pt x="3129" y="0"/>
                    </a:moveTo>
                    <a:lnTo>
                      <a:pt x="0" y="3109"/>
                    </a:lnTo>
                    <a:cubicBezTo>
                      <a:pt x="399" y="3508"/>
                      <a:pt x="945" y="3760"/>
                      <a:pt x="1575" y="3760"/>
                    </a:cubicBezTo>
                    <a:cubicBezTo>
                      <a:pt x="2814" y="3760"/>
                      <a:pt x="3781" y="2773"/>
                      <a:pt x="3781" y="1575"/>
                    </a:cubicBezTo>
                    <a:cubicBezTo>
                      <a:pt x="3781" y="945"/>
                      <a:pt x="3550" y="378"/>
                      <a:pt x="3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2"/>
              <p:cNvSpPr/>
              <p:nvPr/>
            </p:nvSpPr>
            <p:spPr>
              <a:xfrm>
                <a:off x="6505749" y="3172474"/>
                <a:ext cx="226454" cy="226454"/>
              </a:xfrm>
              <a:custGeom>
                <a:avLst/>
                <a:gdLst/>
                <a:ahLst/>
                <a:cxnLst/>
                <a:rect l="l" t="t" r="r" b="b"/>
                <a:pathLst>
                  <a:path w="3781" h="3781" extrusionOk="0">
                    <a:moveTo>
                      <a:pt x="2205" y="0"/>
                    </a:moveTo>
                    <a:cubicBezTo>
                      <a:pt x="966" y="0"/>
                      <a:pt x="0" y="1008"/>
                      <a:pt x="0" y="2205"/>
                    </a:cubicBezTo>
                    <a:cubicBezTo>
                      <a:pt x="0" y="2814"/>
                      <a:pt x="231" y="3361"/>
                      <a:pt x="651" y="3781"/>
                    </a:cubicBezTo>
                    <a:lnTo>
                      <a:pt x="3780"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2"/>
              <p:cNvSpPr/>
              <p:nvPr/>
            </p:nvSpPr>
            <p:spPr>
              <a:xfrm>
                <a:off x="6543481" y="3627777"/>
                <a:ext cx="226454" cy="226513"/>
              </a:xfrm>
              <a:custGeom>
                <a:avLst/>
                <a:gdLst/>
                <a:ahLst/>
                <a:cxnLst/>
                <a:rect l="l" t="t" r="r" b="b"/>
                <a:pathLst>
                  <a:path w="3781" h="3782" extrusionOk="0">
                    <a:moveTo>
                      <a:pt x="3129" y="1"/>
                    </a:moveTo>
                    <a:lnTo>
                      <a:pt x="0" y="3109"/>
                    </a:lnTo>
                    <a:cubicBezTo>
                      <a:pt x="399" y="3508"/>
                      <a:pt x="945" y="3781"/>
                      <a:pt x="1575" y="3781"/>
                    </a:cubicBezTo>
                    <a:cubicBezTo>
                      <a:pt x="2814" y="3781"/>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2"/>
              <p:cNvSpPr/>
              <p:nvPr/>
            </p:nvSpPr>
            <p:spPr>
              <a:xfrm>
                <a:off x="6505749" y="3587529"/>
                <a:ext cx="226454" cy="226513"/>
              </a:xfrm>
              <a:custGeom>
                <a:avLst/>
                <a:gdLst/>
                <a:ahLst/>
                <a:cxnLst/>
                <a:rect l="l" t="t" r="r" b="b"/>
                <a:pathLst>
                  <a:path w="3781" h="3782"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2"/>
              <p:cNvSpPr/>
              <p:nvPr/>
            </p:nvSpPr>
            <p:spPr>
              <a:xfrm>
                <a:off x="5846632" y="1967437"/>
                <a:ext cx="94391" cy="129607"/>
              </a:xfrm>
              <a:custGeom>
                <a:avLst/>
                <a:gdLst/>
                <a:ahLst/>
                <a:cxnLst/>
                <a:rect l="l" t="t" r="r" b="b"/>
                <a:pathLst>
                  <a:path w="1576" h="2164" fill="none" extrusionOk="0">
                    <a:moveTo>
                      <a:pt x="1575" y="1"/>
                    </a:moveTo>
                    <a:cubicBezTo>
                      <a:pt x="714" y="1"/>
                      <a:pt x="0" y="694"/>
                      <a:pt x="0" y="1576"/>
                    </a:cubicBezTo>
                    <a:cubicBezTo>
                      <a:pt x="0" y="1786"/>
                      <a:pt x="63" y="1996"/>
                      <a:pt x="126" y="216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2"/>
              <p:cNvSpPr/>
              <p:nvPr/>
            </p:nvSpPr>
            <p:spPr>
              <a:xfrm>
                <a:off x="6543481" y="1967437"/>
                <a:ext cx="94391" cy="129607"/>
              </a:xfrm>
              <a:custGeom>
                <a:avLst/>
                <a:gdLst/>
                <a:ahLst/>
                <a:cxnLst/>
                <a:rect l="l" t="t" r="r" b="b"/>
                <a:pathLst>
                  <a:path w="1576" h="2164" fill="none" extrusionOk="0">
                    <a:moveTo>
                      <a:pt x="1575" y="1"/>
                    </a:moveTo>
                    <a:cubicBezTo>
                      <a:pt x="714" y="1"/>
                      <a:pt x="0" y="694"/>
                      <a:pt x="0" y="1576"/>
                    </a:cubicBezTo>
                    <a:cubicBezTo>
                      <a:pt x="0" y="1786"/>
                      <a:pt x="42" y="1996"/>
                      <a:pt x="126" y="216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2"/>
              <p:cNvSpPr/>
              <p:nvPr/>
            </p:nvSpPr>
            <p:spPr>
              <a:xfrm>
                <a:off x="5846632" y="2382552"/>
                <a:ext cx="94391" cy="129607"/>
              </a:xfrm>
              <a:custGeom>
                <a:avLst/>
                <a:gdLst/>
                <a:ahLst/>
                <a:cxnLst/>
                <a:rect l="l" t="t" r="r" b="b"/>
                <a:pathLst>
                  <a:path w="1576" h="2164" fill="none" extrusionOk="0">
                    <a:moveTo>
                      <a:pt x="1575" y="0"/>
                    </a:moveTo>
                    <a:cubicBezTo>
                      <a:pt x="714" y="0"/>
                      <a:pt x="0" y="693"/>
                      <a:pt x="0" y="1575"/>
                    </a:cubicBezTo>
                    <a:cubicBezTo>
                      <a:pt x="0" y="1785"/>
                      <a:pt x="63" y="1995"/>
                      <a:pt x="126" y="2163"/>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2"/>
              <p:cNvSpPr/>
              <p:nvPr/>
            </p:nvSpPr>
            <p:spPr>
              <a:xfrm>
                <a:off x="6543481" y="2382552"/>
                <a:ext cx="94391" cy="129607"/>
              </a:xfrm>
              <a:custGeom>
                <a:avLst/>
                <a:gdLst/>
                <a:ahLst/>
                <a:cxnLst/>
                <a:rect l="l" t="t" r="r" b="b"/>
                <a:pathLst>
                  <a:path w="1576" h="2164" fill="none" extrusionOk="0">
                    <a:moveTo>
                      <a:pt x="1575" y="0"/>
                    </a:moveTo>
                    <a:cubicBezTo>
                      <a:pt x="714" y="0"/>
                      <a:pt x="0" y="693"/>
                      <a:pt x="0" y="1575"/>
                    </a:cubicBezTo>
                    <a:cubicBezTo>
                      <a:pt x="0" y="1785"/>
                      <a:pt x="42" y="1995"/>
                      <a:pt x="126" y="2163"/>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2"/>
              <p:cNvSpPr/>
              <p:nvPr/>
            </p:nvSpPr>
            <p:spPr>
              <a:xfrm>
                <a:off x="5846632" y="2792576"/>
                <a:ext cx="94391" cy="130865"/>
              </a:xfrm>
              <a:custGeom>
                <a:avLst/>
                <a:gdLst/>
                <a:ahLst/>
                <a:cxnLst/>
                <a:rect l="l" t="t" r="r" b="b"/>
                <a:pathLst>
                  <a:path w="1576" h="2185" fill="none" extrusionOk="0">
                    <a:moveTo>
                      <a:pt x="1575" y="1"/>
                    </a:moveTo>
                    <a:cubicBezTo>
                      <a:pt x="714" y="1"/>
                      <a:pt x="0" y="715"/>
                      <a:pt x="0" y="1576"/>
                    </a:cubicBezTo>
                    <a:cubicBezTo>
                      <a:pt x="0" y="1786"/>
                      <a:pt x="63"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2"/>
              <p:cNvSpPr/>
              <p:nvPr/>
            </p:nvSpPr>
            <p:spPr>
              <a:xfrm>
                <a:off x="6543481" y="2792576"/>
                <a:ext cx="94391" cy="130865"/>
              </a:xfrm>
              <a:custGeom>
                <a:avLst/>
                <a:gdLst/>
                <a:ahLst/>
                <a:cxnLst/>
                <a:rect l="l" t="t" r="r" b="b"/>
                <a:pathLst>
                  <a:path w="1576" h="2185" fill="none" extrusionOk="0">
                    <a:moveTo>
                      <a:pt x="1575" y="1"/>
                    </a:moveTo>
                    <a:cubicBezTo>
                      <a:pt x="714" y="1"/>
                      <a:pt x="0" y="715"/>
                      <a:pt x="0" y="1576"/>
                    </a:cubicBezTo>
                    <a:cubicBezTo>
                      <a:pt x="0" y="1786"/>
                      <a:pt x="42"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2"/>
              <p:cNvSpPr/>
              <p:nvPr/>
            </p:nvSpPr>
            <p:spPr>
              <a:xfrm>
                <a:off x="5846632" y="3207691"/>
                <a:ext cx="94391" cy="130865"/>
              </a:xfrm>
              <a:custGeom>
                <a:avLst/>
                <a:gdLst/>
                <a:ahLst/>
                <a:cxnLst/>
                <a:rect l="l" t="t" r="r" b="b"/>
                <a:pathLst>
                  <a:path w="1576" h="2185" fill="none" extrusionOk="0">
                    <a:moveTo>
                      <a:pt x="1575" y="0"/>
                    </a:moveTo>
                    <a:cubicBezTo>
                      <a:pt x="714" y="0"/>
                      <a:pt x="0" y="714"/>
                      <a:pt x="0" y="1575"/>
                    </a:cubicBezTo>
                    <a:cubicBezTo>
                      <a:pt x="0" y="1785"/>
                      <a:pt x="63" y="1995"/>
                      <a:pt x="126" y="218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2"/>
              <p:cNvSpPr/>
              <p:nvPr/>
            </p:nvSpPr>
            <p:spPr>
              <a:xfrm>
                <a:off x="6543481" y="3207691"/>
                <a:ext cx="94391" cy="130865"/>
              </a:xfrm>
              <a:custGeom>
                <a:avLst/>
                <a:gdLst/>
                <a:ahLst/>
                <a:cxnLst/>
                <a:rect l="l" t="t" r="r" b="b"/>
                <a:pathLst>
                  <a:path w="1576" h="2185" fill="none" extrusionOk="0">
                    <a:moveTo>
                      <a:pt x="1575" y="0"/>
                    </a:moveTo>
                    <a:cubicBezTo>
                      <a:pt x="714" y="0"/>
                      <a:pt x="0" y="714"/>
                      <a:pt x="0" y="1575"/>
                    </a:cubicBezTo>
                    <a:cubicBezTo>
                      <a:pt x="0" y="1785"/>
                      <a:pt x="42" y="1995"/>
                      <a:pt x="126" y="218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2"/>
              <p:cNvSpPr/>
              <p:nvPr/>
            </p:nvSpPr>
            <p:spPr>
              <a:xfrm>
                <a:off x="5846632" y="3622746"/>
                <a:ext cx="94391" cy="130925"/>
              </a:xfrm>
              <a:custGeom>
                <a:avLst/>
                <a:gdLst/>
                <a:ahLst/>
                <a:cxnLst/>
                <a:rect l="l" t="t" r="r" b="b"/>
                <a:pathLst>
                  <a:path w="1576" h="2186" fill="none" extrusionOk="0">
                    <a:moveTo>
                      <a:pt x="1575" y="1"/>
                    </a:moveTo>
                    <a:cubicBezTo>
                      <a:pt x="714" y="1"/>
                      <a:pt x="0" y="715"/>
                      <a:pt x="0" y="1576"/>
                    </a:cubicBezTo>
                    <a:cubicBezTo>
                      <a:pt x="0" y="1786"/>
                      <a:pt x="63"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2"/>
              <p:cNvSpPr/>
              <p:nvPr/>
            </p:nvSpPr>
            <p:spPr>
              <a:xfrm>
                <a:off x="6543481" y="3622746"/>
                <a:ext cx="94391" cy="130925"/>
              </a:xfrm>
              <a:custGeom>
                <a:avLst/>
                <a:gdLst/>
                <a:ahLst/>
                <a:cxnLst/>
                <a:rect l="l" t="t" r="r" b="b"/>
                <a:pathLst>
                  <a:path w="1576" h="2186" fill="none" extrusionOk="0">
                    <a:moveTo>
                      <a:pt x="1575" y="1"/>
                    </a:moveTo>
                    <a:cubicBezTo>
                      <a:pt x="714" y="1"/>
                      <a:pt x="0" y="715"/>
                      <a:pt x="0" y="1576"/>
                    </a:cubicBezTo>
                    <a:cubicBezTo>
                      <a:pt x="0" y="1786"/>
                      <a:pt x="42"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85" name="Google Shape;1385;p32"/>
          <p:cNvGrpSpPr/>
          <p:nvPr/>
        </p:nvGrpSpPr>
        <p:grpSpPr>
          <a:xfrm rot="-777419">
            <a:off x="5383513" y="1423412"/>
            <a:ext cx="598424" cy="1506429"/>
            <a:chOff x="4465119" y="1899275"/>
            <a:chExt cx="359150" cy="904150"/>
          </a:xfrm>
        </p:grpSpPr>
        <p:sp>
          <p:nvSpPr>
            <p:cNvPr id="1386" name="Google Shape;1386;p32"/>
            <p:cNvSpPr/>
            <p:nvPr/>
          </p:nvSpPr>
          <p:spPr>
            <a:xfrm>
              <a:off x="4466956" y="1899538"/>
              <a:ext cx="355475" cy="903625"/>
            </a:xfrm>
            <a:custGeom>
              <a:avLst/>
              <a:gdLst/>
              <a:ahLst/>
              <a:cxnLst/>
              <a:rect l="l" t="t" r="r" b="b"/>
              <a:pathLst>
                <a:path w="14219" h="36145" extrusionOk="0">
                  <a:moveTo>
                    <a:pt x="7162" y="0"/>
                  </a:moveTo>
                  <a:cubicBezTo>
                    <a:pt x="6175" y="0"/>
                    <a:pt x="5377" y="778"/>
                    <a:pt x="5377" y="1786"/>
                  </a:cubicBezTo>
                  <a:lnTo>
                    <a:pt x="5377" y="1933"/>
                  </a:lnTo>
                  <a:lnTo>
                    <a:pt x="5377" y="1975"/>
                  </a:lnTo>
                  <a:cubicBezTo>
                    <a:pt x="5377" y="2836"/>
                    <a:pt x="5377" y="3970"/>
                    <a:pt x="5356" y="5272"/>
                  </a:cubicBezTo>
                  <a:cubicBezTo>
                    <a:pt x="5314" y="7666"/>
                    <a:pt x="4726" y="8695"/>
                    <a:pt x="4327" y="9136"/>
                  </a:cubicBezTo>
                  <a:lnTo>
                    <a:pt x="3277" y="9136"/>
                  </a:lnTo>
                  <a:cubicBezTo>
                    <a:pt x="2920" y="9136"/>
                    <a:pt x="2584" y="9283"/>
                    <a:pt x="2332" y="9535"/>
                  </a:cubicBezTo>
                  <a:cubicBezTo>
                    <a:pt x="2101" y="9766"/>
                    <a:pt x="1954" y="10102"/>
                    <a:pt x="1954" y="10480"/>
                  </a:cubicBezTo>
                  <a:cubicBezTo>
                    <a:pt x="1954" y="11173"/>
                    <a:pt x="2500" y="11740"/>
                    <a:pt x="3172" y="11803"/>
                  </a:cubicBezTo>
                  <a:lnTo>
                    <a:pt x="3172" y="13253"/>
                  </a:lnTo>
                  <a:cubicBezTo>
                    <a:pt x="3172" y="13253"/>
                    <a:pt x="0" y="16193"/>
                    <a:pt x="63" y="18377"/>
                  </a:cubicBezTo>
                  <a:cubicBezTo>
                    <a:pt x="105" y="20477"/>
                    <a:pt x="63" y="32973"/>
                    <a:pt x="63" y="33960"/>
                  </a:cubicBezTo>
                  <a:lnTo>
                    <a:pt x="63" y="34023"/>
                  </a:lnTo>
                  <a:lnTo>
                    <a:pt x="63" y="34128"/>
                  </a:lnTo>
                  <a:lnTo>
                    <a:pt x="63" y="34149"/>
                  </a:lnTo>
                  <a:cubicBezTo>
                    <a:pt x="63" y="34170"/>
                    <a:pt x="63" y="34212"/>
                    <a:pt x="84" y="34233"/>
                  </a:cubicBezTo>
                  <a:cubicBezTo>
                    <a:pt x="84" y="34254"/>
                    <a:pt x="84" y="34254"/>
                    <a:pt x="105" y="34275"/>
                  </a:cubicBezTo>
                  <a:cubicBezTo>
                    <a:pt x="105" y="34317"/>
                    <a:pt x="126" y="34317"/>
                    <a:pt x="126" y="34338"/>
                  </a:cubicBezTo>
                  <a:cubicBezTo>
                    <a:pt x="126" y="34359"/>
                    <a:pt x="168" y="34359"/>
                    <a:pt x="168" y="34380"/>
                  </a:cubicBezTo>
                  <a:cubicBezTo>
                    <a:pt x="168" y="34422"/>
                    <a:pt x="189" y="34422"/>
                    <a:pt x="189" y="34443"/>
                  </a:cubicBezTo>
                  <a:cubicBezTo>
                    <a:pt x="189" y="34464"/>
                    <a:pt x="210" y="34464"/>
                    <a:pt x="210" y="34485"/>
                  </a:cubicBezTo>
                  <a:cubicBezTo>
                    <a:pt x="210" y="34527"/>
                    <a:pt x="231" y="34527"/>
                    <a:pt x="231" y="34548"/>
                  </a:cubicBezTo>
                  <a:lnTo>
                    <a:pt x="294" y="34590"/>
                  </a:lnTo>
                  <a:lnTo>
                    <a:pt x="336" y="34653"/>
                  </a:lnTo>
                  <a:cubicBezTo>
                    <a:pt x="357" y="34716"/>
                    <a:pt x="357" y="34737"/>
                    <a:pt x="378" y="34737"/>
                  </a:cubicBezTo>
                  <a:lnTo>
                    <a:pt x="420" y="34779"/>
                  </a:lnTo>
                  <a:cubicBezTo>
                    <a:pt x="462" y="34821"/>
                    <a:pt x="483" y="34821"/>
                    <a:pt x="483" y="34842"/>
                  </a:cubicBezTo>
                  <a:cubicBezTo>
                    <a:pt x="504" y="34842"/>
                    <a:pt x="504" y="34863"/>
                    <a:pt x="525" y="34863"/>
                  </a:cubicBezTo>
                  <a:cubicBezTo>
                    <a:pt x="546" y="34884"/>
                    <a:pt x="588" y="34884"/>
                    <a:pt x="609" y="34905"/>
                  </a:cubicBezTo>
                  <a:cubicBezTo>
                    <a:pt x="630" y="34905"/>
                    <a:pt x="630" y="34947"/>
                    <a:pt x="651" y="34947"/>
                  </a:cubicBezTo>
                  <a:cubicBezTo>
                    <a:pt x="693" y="34968"/>
                    <a:pt x="714" y="34989"/>
                    <a:pt x="735" y="34989"/>
                  </a:cubicBezTo>
                  <a:lnTo>
                    <a:pt x="756" y="34989"/>
                  </a:lnTo>
                  <a:cubicBezTo>
                    <a:pt x="903" y="35073"/>
                    <a:pt x="1029" y="35157"/>
                    <a:pt x="1176" y="35199"/>
                  </a:cubicBezTo>
                  <a:cubicBezTo>
                    <a:pt x="1176" y="35199"/>
                    <a:pt x="1218" y="35199"/>
                    <a:pt x="1218" y="35220"/>
                  </a:cubicBezTo>
                  <a:cubicBezTo>
                    <a:pt x="1261" y="35262"/>
                    <a:pt x="1282" y="35262"/>
                    <a:pt x="1345" y="35283"/>
                  </a:cubicBezTo>
                  <a:cubicBezTo>
                    <a:pt x="1366" y="35283"/>
                    <a:pt x="1366" y="35304"/>
                    <a:pt x="1387" y="35304"/>
                  </a:cubicBezTo>
                  <a:cubicBezTo>
                    <a:pt x="1450" y="35325"/>
                    <a:pt x="1471" y="35325"/>
                    <a:pt x="1534" y="35367"/>
                  </a:cubicBezTo>
                  <a:cubicBezTo>
                    <a:pt x="1555" y="35367"/>
                    <a:pt x="1576" y="35388"/>
                    <a:pt x="1576" y="35388"/>
                  </a:cubicBezTo>
                  <a:cubicBezTo>
                    <a:pt x="1639" y="35409"/>
                    <a:pt x="1660" y="35409"/>
                    <a:pt x="1702" y="35430"/>
                  </a:cubicBezTo>
                  <a:cubicBezTo>
                    <a:pt x="1744" y="35430"/>
                    <a:pt x="1765" y="35472"/>
                    <a:pt x="1786" y="35472"/>
                  </a:cubicBezTo>
                  <a:cubicBezTo>
                    <a:pt x="1849" y="35493"/>
                    <a:pt x="1891" y="35493"/>
                    <a:pt x="1912" y="35514"/>
                  </a:cubicBezTo>
                  <a:cubicBezTo>
                    <a:pt x="1954" y="35514"/>
                    <a:pt x="1975" y="35535"/>
                    <a:pt x="1996" y="35535"/>
                  </a:cubicBezTo>
                  <a:cubicBezTo>
                    <a:pt x="2059" y="35577"/>
                    <a:pt x="2101" y="35577"/>
                    <a:pt x="2122" y="35598"/>
                  </a:cubicBezTo>
                  <a:cubicBezTo>
                    <a:pt x="2164" y="35598"/>
                    <a:pt x="2185" y="35619"/>
                    <a:pt x="2206" y="35619"/>
                  </a:cubicBezTo>
                  <a:cubicBezTo>
                    <a:pt x="2269" y="35640"/>
                    <a:pt x="2311" y="35640"/>
                    <a:pt x="2332" y="35682"/>
                  </a:cubicBezTo>
                  <a:cubicBezTo>
                    <a:pt x="2374" y="35682"/>
                    <a:pt x="2416" y="35703"/>
                    <a:pt x="2458" y="35703"/>
                  </a:cubicBezTo>
                  <a:cubicBezTo>
                    <a:pt x="2500" y="35703"/>
                    <a:pt x="2563" y="35724"/>
                    <a:pt x="2605" y="35724"/>
                  </a:cubicBezTo>
                  <a:cubicBezTo>
                    <a:pt x="2626" y="35724"/>
                    <a:pt x="2689" y="35745"/>
                    <a:pt x="2710" y="35745"/>
                  </a:cubicBezTo>
                  <a:cubicBezTo>
                    <a:pt x="2752" y="35745"/>
                    <a:pt x="2815" y="35787"/>
                    <a:pt x="2836" y="35787"/>
                  </a:cubicBezTo>
                  <a:cubicBezTo>
                    <a:pt x="2899" y="35787"/>
                    <a:pt x="2941" y="35808"/>
                    <a:pt x="3004" y="35808"/>
                  </a:cubicBezTo>
                  <a:cubicBezTo>
                    <a:pt x="3025" y="35808"/>
                    <a:pt x="3088" y="35829"/>
                    <a:pt x="3109" y="35829"/>
                  </a:cubicBezTo>
                  <a:cubicBezTo>
                    <a:pt x="3172" y="35850"/>
                    <a:pt x="3277" y="35850"/>
                    <a:pt x="3382" y="35892"/>
                  </a:cubicBezTo>
                  <a:lnTo>
                    <a:pt x="3445" y="35892"/>
                  </a:lnTo>
                  <a:cubicBezTo>
                    <a:pt x="3529" y="35913"/>
                    <a:pt x="3613" y="35913"/>
                    <a:pt x="3697" y="35934"/>
                  </a:cubicBezTo>
                  <a:lnTo>
                    <a:pt x="3760" y="35934"/>
                  </a:lnTo>
                  <a:cubicBezTo>
                    <a:pt x="3844" y="35934"/>
                    <a:pt x="3907" y="35955"/>
                    <a:pt x="3991" y="35955"/>
                  </a:cubicBezTo>
                  <a:lnTo>
                    <a:pt x="4054" y="35955"/>
                  </a:lnTo>
                  <a:cubicBezTo>
                    <a:pt x="4117" y="35955"/>
                    <a:pt x="4201" y="35998"/>
                    <a:pt x="4306" y="35998"/>
                  </a:cubicBezTo>
                  <a:lnTo>
                    <a:pt x="4369" y="35998"/>
                  </a:lnTo>
                  <a:cubicBezTo>
                    <a:pt x="4474" y="35998"/>
                    <a:pt x="4537" y="36019"/>
                    <a:pt x="4642" y="36019"/>
                  </a:cubicBezTo>
                  <a:lnTo>
                    <a:pt x="4684" y="36019"/>
                  </a:lnTo>
                  <a:cubicBezTo>
                    <a:pt x="4789" y="36019"/>
                    <a:pt x="4894" y="36040"/>
                    <a:pt x="4999" y="36040"/>
                  </a:cubicBezTo>
                  <a:cubicBezTo>
                    <a:pt x="5335" y="36061"/>
                    <a:pt x="5692" y="36103"/>
                    <a:pt x="6070" y="36124"/>
                  </a:cubicBezTo>
                  <a:lnTo>
                    <a:pt x="6154" y="36124"/>
                  </a:lnTo>
                  <a:cubicBezTo>
                    <a:pt x="6469" y="36124"/>
                    <a:pt x="6784" y="36145"/>
                    <a:pt x="7099" y="36145"/>
                  </a:cubicBezTo>
                  <a:cubicBezTo>
                    <a:pt x="11026" y="36145"/>
                    <a:pt x="14219" y="35199"/>
                    <a:pt x="14219" y="34023"/>
                  </a:cubicBezTo>
                  <a:cubicBezTo>
                    <a:pt x="14219" y="34023"/>
                    <a:pt x="14156" y="20561"/>
                    <a:pt x="14219" y="18377"/>
                  </a:cubicBezTo>
                  <a:lnTo>
                    <a:pt x="14219" y="18104"/>
                  </a:lnTo>
                  <a:lnTo>
                    <a:pt x="14219" y="18041"/>
                  </a:lnTo>
                  <a:cubicBezTo>
                    <a:pt x="14219" y="17957"/>
                    <a:pt x="14177" y="17894"/>
                    <a:pt x="14177" y="17831"/>
                  </a:cubicBezTo>
                  <a:lnTo>
                    <a:pt x="14177" y="17747"/>
                  </a:lnTo>
                  <a:cubicBezTo>
                    <a:pt x="14156" y="17663"/>
                    <a:pt x="14156" y="17558"/>
                    <a:pt x="14135" y="17474"/>
                  </a:cubicBezTo>
                  <a:lnTo>
                    <a:pt x="14135" y="17432"/>
                  </a:lnTo>
                  <a:lnTo>
                    <a:pt x="14051" y="17201"/>
                  </a:lnTo>
                  <a:cubicBezTo>
                    <a:pt x="14051" y="17159"/>
                    <a:pt x="14030" y="17138"/>
                    <a:pt x="14030" y="17117"/>
                  </a:cubicBezTo>
                  <a:cubicBezTo>
                    <a:pt x="13988" y="17033"/>
                    <a:pt x="13967" y="16949"/>
                    <a:pt x="13946" y="16907"/>
                  </a:cubicBezTo>
                  <a:cubicBezTo>
                    <a:pt x="13946" y="16886"/>
                    <a:pt x="13925" y="16886"/>
                    <a:pt x="13925" y="16844"/>
                  </a:cubicBezTo>
                  <a:cubicBezTo>
                    <a:pt x="13862" y="16781"/>
                    <a:pt x="13841" y="16676"/>
                    <a:pt x="13778" y="16592"/>
                  </a:cubicBezTo>
                  <a:cubicBezTo>
                    <a:pt x="13778" y="16571"/>
                    <a:pt x="13757" y="16571"/>
                    <a:pt x="13757" y="16529"/>
                  </a:cubicBezTo>
                  <a:cubicBezTo>
                    <a:pt x="13736" y="16466"/>
                    <a:pt x="13673" y="16382"/>
                    <a:pt x="13652" y="16319"/>
                  </a:cubicBezTo>
                  <a:cubicBezTo>
                    <a:pt x="13652" y="16298"/>
                    <a:pt x="13631" y="16277"/>
                    <a:pt x="13610" y="16256"/>
                  </a:cubicBezTo>
                  <a:cubicBezTo>
                    <a:pt x="13547" y="16172"/>
                    <a:pt x="13505" y="16088"/>
                    <a:pt x="13442" y="15983"/>
                  </a:cubicBezTo>
                  <a:cubicBezTo>
                    <a:pt x="13400" y="15899"/>
                    <a:pt x="13337" y="15794"/>
                    <a:pt x="13253" y="15731"/>
                  </a:cubicBezTo>
                  <a:cubicBezTo>
                    <a:pt x="13253" y="15689"/>
                    <a:pt x="13232" y="15689"/>
                    <a:pt x="13232" y="15668"/>
                  </a:cubicBezTo>
                  <a:cubicBezTo>
                    <a:pt x="13190" y="15584"/>
                    <a:pt x="13126" y="15521"/>
                    <a:pt x="13084" y="15458"/>
                  </a:cubicBezTo>
                  <a:cubicBezTo>
                    <a:pt x="13084" y="15437"/>
                    <a:pt x="13042" y="15437"/>
                    <a:pt x="13042" y="15416"/>
                  </a:cubicBezTo>
                  <a:cubicBezTo>
                    <a:pt x="12916" y="15227"/>
                    <a:pt x="12790" y="15059"/>
                    <a:pt x="12685" y="14912"/>
                  </a:cubicBezTo>
                  <a:lnTo>
                    <a:pt x="12664" y="14891"/>
                  </a:lnTo>
                  <a:cubicBezTo>
                    <a:pt x="12349" y="14492"/>
                    <a:pt x="12034" y="14114"/>
                    <a:pt x="11761" y="13841"/>
                  </a:cubicBezTo>
                  <a:lnTo>
                    <a:pt x="11152" y="13232"/>
                  </a:lnTo>
                  <a:lnTo>
                    <a:pt x="11152" y="11782"/>
                  </a:lnTo>
                  <a:cubicBezTo>
                    <a:pt x="11467" y="11761"/>
                    <a:pt x="11761" y="11635"/>
                    <a:pt x="11992" y="11383"/>
                  </a:cubicBezTo>
                  <a:cubicBezTo>
                    <a:pt x="12244" y="11152"/>
                    <a:pt x="12391" y="10816"/>
                    <a:pt x="12391" y="10438"/>
                  </a:cubicBezTo>
                  <a:cubicBezTo>
                    <a:pt x="12391" y="9703"/>
                    <a:pt x="11782" y="9115"/>
                    <a:pt x="11047" y="9115"/>
                  </a:cubicBezTo>
                  <a:lnTo>
                    <a:pt x="9997" y="9115"/>
                  </a:lnTo>
                  <a:cubicBezTo>
                    <a:pt x="9619" y="8653"/>
                    <a:pt x="9031" y="7645"/>
                    <a:pt x="8989" y="5251"/>
                  </a:cubicBezTo>
                  <a:cubicBezTo>
                    <a:pt x="8947" y="3823"/>
                    <a:pt x="8926" y="2647"/>
                    <a:pt x="8947" y="1765"/>
                  </a:cubicBezTo>
                  <a:cubicBezTo>
                    <a:pt x="8947" y="820"/>
                    <a:pt x="8212" y="43"/>
                    <a:pt x="7309"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7" name="Google Shape;1387;p32"/>
            <p:cNvGrpSpPr/>
            <p:nvPr/>
          </p:nvGrpSpPr>
          <p:grpSpPr>
            <a:xfrm>
              <a:off x="4465119" y="1899275"/>
              <a:ext cx="359150" cy="904150"/>
              <a:chOff x="5504300" y="1912400"/>
              <a:chExt cx="359150" cy="904150"/>
            </a:xfrm>
          </p:grpSpPr>
          <p:sp>
            <p:nvSpPr>
              <p:cNvPr id="1388" name="Google Shape;1388;p32"/>
              <p:cNvSpPr/>
              <p:nvPr/>
            </p:nvSpPr>
            <p:spPr>
              <a:xfrm>
                <a:off x="5504300" y="2244225"/>
                <a:ext cx="359150" cy="572325"/>
              </a:xfrm>
              <a:custGeom>
                <a:avLst/>
                <a:gdLst/>
                <a:ahLst/>
                <a:cxnLst/>
                <a:rect l="l" t="t" r="r" b="b"/>
                <a:pathLst>
                  <a:path w="14366" h="22893" extrusionOk="0">
                    <a:moveTo>
                      <a:pt x="3172" y="0"/>
                    </a:moveTo>
                    <a:cubicBezTo>
                      <a:pt x="3172" y="0"/>
                      <a:pt x="1" y="2941"/>
                      <a:pt x="43" y="5104"/>
                    </a:cubicBezTo>
                    <a:cubicBezTo>
                      <a:pt x="106" y="7204"/>
                      <a:pt x="43" y="19700"/>
                      <a:pt x="43" y="20708"/>
                    </a:cubicBezTo>
                    <a:lnTo>
                      <a:pt x="43" y="20750"/>
                    </a:lnTo>
                    <a:cubicBezTo>
                      <a:pt x="43" y="21947"/>
                      <a:pt x="3235" y="22892"/>
                      <a:pt x="7162" y="22892"/>
                    </a:cubicBezTo>
                    <a:cubicBezTo>
                      <a:pt x="11111" y="22892"/>
                      <a:pt x="14282" y="21947"/>
                      <a:pt x="14282" y="20750"/>
                    </a:cubicBezTo>
                    <a:cubicBezTo>
                      <a:pt x="14282" y="20750"/>
                      <a:pt x="14240" y="7267"/>
                      <a:pt x="14303" y="5104"/>
                    </a:cubicBezTo>
                    <a:cubicBezTo>
                      <a:pt x="14366" y="2941"/>
                      <a:pt x="11174" y="0"/>
                      <a:pt x="11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2"/>
              <p:cNvSpPr/>
              <p:nvPr/>
            </p:nvSpPr>
            <p:spPr>
              <a:xfrm>
                <a:off x="5583050" y="2158125"/>
                <a:ext cx="200075" cy="100300"/>
              </a:xfrm>
              <a:custGeom>
                <a:avLst/>
                <a:gdLst/>
                <a:ahLst/>
                <a:cxnLst/>
                <a:rect l="l" t="t" r="r" b="b"/>
                <a:pathLst>
                  <a:path w="8003" h="4012" extrusionOk="0">
                    <a:moveTo>
                      <a:pt x="1" y="0"/>
                    </a:moveTo>
                    <a:lnTo>
                      <a:pt x="1" y="3423"/>
                    </a:lnTo>
                    <a:cubicBezTo>
                      <a:pt x="1" y="3738"/>
                      <a:pt x="1786" y="4012"/>
                      <a:pt x="3991" y="4012"/>
                    </a:cubicBezTo>
                    <a:cubicBezTo>
                      <a:pt x="4516" y="4012"/>
                      <a:pt x="4999" y="3991"/>
                      <a:pt x="5440" y="3949"/>
                    </a:cubicBezTo>
                    <a:cubicBezTo>
                      <a:pt x="6932" y="3885"/>
                      <a:pt x="8003" y="3654"/>
                      <a:pt x="8003" y="3402"/>
                    </a:cubicBezTo>
                    <a:lnTo>
                      <a:pt x="80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2"/>
              <p:cNvSpPr/>
              <p:nvPr/>
            </p:nvSpPr>
            <p:spPr>
              <a:xfrm>
                <a:off x="5603550" y="1912400"/>
                <a:ext cx="160150" cy="235775"/>
              </a:xfrm>
              <a:custGeom>
                <a:avLst/>
                <a:gdLst/>
                <a:ahLst/>
                <a:cxnLst/>
                <a:rect l="l" t="t" r="r" b="b"/>
                <a:pathLst>
                  <a:path w="6406" h="9431" extrusionOk="0">
                    <a:moveTo>
                      <a:pt x="3192" y="0"/>
                    </a:moveTo>
                    <a:cubicBezTo>
                      <a:pt x="2205" y="0"/>
                      <a:pt x="1407" y="819"/>
                      <a:pt x="1407" y="1786"/>
                    </a:cubicBezTo>
                    <a:lnTo>
                      <a:pt x="1407" y="1954"/>
                    </a:lnTo>
                    <a:lnTo>
                      <a:pt x="1407" y="1975"/>
                    </a:lnTo>
                    <a:cubicBezTo>
                      <a:pt x="1407" y="2836"/>
                      <a:pt x="1407" y="3970"/>
                      <a:pt x="1386" y="5293"/>
                    </a:cubicBezTo>
                    <a:cubicBezTo>
                      <a:pt x="1344" y="7666"/>
                      <a:pt x="756" y="8695"/>
                      <a:pt x="357" y="9136"/>
                    </a:cubicBezTo>
                    <a:cubicBezTo>
                      <a:pt x="147" y="9388"/>
                      <a:pt x="0" y="9430"/>
                      <a:pt x="0" y="9430"/>
                    </a:cubicBezTo>
                    <a:lnTo>
                      <a:pt x="6406" y="9430"/>
                    </a:lnTo>
                    <a:cubicBezTo>
                      <a:pt x="6406" y="9430"/>
                      <a:pt x="6238" y="9388"/>
                      <a:pt x="6028" y="9115"/>
                    </a:cubicBezTo>
                    <a:cubicBezTo>
                      <a:pt x="5629" y="8674"/>
                      <a:pt x="5061" y="7624"/>
                      <a:pt x="4998" y="5251"/>
                    </a:cubicBezTo>
                    <a:cubicBezTo>
                      <a:pt x="4977" y="3844"/>
                      <a:pt x="4977" y="2668"/>
                      <a:pt x="4977" y="1764"/>
                    </a:cubicBezTo>
                    <a:cubicBezTo>
                      <a:pt x="4977" y="840"/>
                      <a:pt x="4242" y="63"/>
                      <a:pt x="3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2"/>
              <p:cNvSpPr/>
              <p:nvPr/>
            </p:nvSpPr>
            <p:spPr>
              <a:xfrm>
                <a:off x="5553125" y="2140800"/>
                <a:ext cx="260975" cy="67225"/>
              </a:xfrm>
              <a:custGeom>
                <a:avLst/>
                <a:gdLst/>
                <a:ahLst/>
                <a:cxnLst/>
                <a:rect l="l" t="t" r="r" b="b"/>
                <a:pathLst>
                  <a:path w="10439" h="2689" extrusionOk="0">
                    <a:moveTo>
                      <a:pt x="1324" y="0"/>
                    </a:moveTo>
                    <a:cubicBezTo>
                      <a:pt x="967" y="0"/>
                      <a:pt x="631" y="168"/>
                      <a:pt x="379" y="399"/>
                    </a:cubicBezTo>
                    <a:cubicBezTo>
                      <a:pt x="148" y="630"/>
                      <a:pt x="1" y="966"/>
                      <a:pt x="1" y="1344"/>
                    </a:cubicBezTo>
                    <a:cubicBezTo>
                      <a:pt x="1" y="2079"/>
                      <a:pt x="589" y="2688"/>
                      <a:pt x="1324" y="2688"/>
                    </a:cubicBezTo>
                    <a:lnTo>
                      <a:pt x="9095" y="2688"/>
                    </a:lnTo>
                    <a:cubicBezTo>
                      <a:pt x="9473" y="2688"/>
                      <a:pt x="9809" y="2520"/>
                      <a:pt x="10040" y="2289"/>
                    </a:cubicBezTo>
                    <a:cubicBezTo>
                      <a:pt x="10292" y="2058"/>
                      <a:pt x="10439" y="1722"/>
                      <a:pt x="10439" y="1344"/>
                    </a:cubicBezTo>
                    <a:cubicBezTo>
                      <a:pt x="10439" y="609"/>
                      <a:pt x="9830" y="0"/>
                      <a:pt x="90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4"/>
                                        </p:tgtEl>
                                        <p:attrNameLst>
                                          <p:attrName>style.visibility</p:attrName>
                                        </p:attrNameLst>
                                      </p:cBhvr>
                                      <p:to>
                                        <p:strVal val="visible"/>
                                      </p:to>
                                    </p:set>
                                    <p:animEffect transition="in" filter="fade">
                                      <p:cBhvr>
                                        <p:cTn id="7" dur="1000"/>
                                        <p:tgtEl>
                                          <p:spTgt spid="1334"/>
                                        </p:tgtEl>
                                      </p:cBhvr>
                                    </p:animEffect>
                                    <p:anim calcmode="lin" valueType="num">
                                      <p:cBhvr>
                                        <p:cTn id="8" dur="1000" fill="hold"/>
                                        <p:tgtEl>
                                          <p:spTgt spid="1334"/>
                                        </p:tgtEl>
                                        <p:attrNameLst>
                                          <p:attrName>ppt_x</p:attrName>
                                        </p:attrNameLst>
                                      </p:cBhvr>
                                      <p:tavLst>
                                        <p:tav tm="0">
                                          <p:val>
                                            <p:strVal val="#ppt_x"/>
                                          </p:val>
                                        </p:tav>
                                        <p:tav tm="100000">
                                          <p:val>
                                            <p:strVal val="#ppt_x"/>
                                          </p:val>
                                        </p:tav>
                                      </p:tavLst>
                                    </p:anim>
                                    <p:anim calcmode="lin" valueType="num">
                                      <p:cBhvr>
                                        <p:cTn id="9" dur="1000" fill="hold"/>
                                        <p:tgtEl>
                                          <p:spTgt spid="13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35">
                                            <p:txEl>
                                              <p:pRg st="0" end="0"/>
                                            </p:txEl>
                                          </p:spTgt>
                                        </p:tgtEl>
                                        <p:attrNameLst>
                                          <p:attrName>style.visibility</p:attrName>
                                        </p:attrNameLst>
                                      </p:cBhvr>
                                      <p:to>
                                        <p:strVal val="visible"/>
                                      </p:to>
                                    </p:set>
                                    <p:animEffect transition="in" filter="fade">
                                      <p:cBhvr>
                                        <p:cTn id="12" dur="1000"/>
                                        <p:tgtEl>
                                          <p:spTgt spid="1335">
                                            <p:txEl>
                                              <p:pRg st="0" end="0"/>
                                            </p:txEl>
                                          </p:spTgt>
                                        </p:tgtEl>
                                      </p:cBhvr>
                                    </p:animEffect>
                                    <p:anim calcmode="lin" valueType="num">
                                      <p:cBhvr>
                                        <p:cTn id="13" dur="1000" fill="hold"/>
                                        <p:tgtEl>
                                          <p:spTgt spid="133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33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36">
                                            <p:txEl>
                                              <p:pRg st="0" end="0"/>
                                            </p:txEl>
                                          </p:spTgt>
                                        </p:tgtEl>
                                        <p:attrNameLst>
                                          <p:attrName>style.visibility</p:attrName>
                                        </p:attrNameLst>
                                      </p:cBhvr>
                                      <p:to>
                                        <p:strVal val="visible"/>
                                      </p:to>
                                    </p:set>
                                    <p:animEffect transition="in" filter="fade">
                                      <p:cBhvr>
                                        <p:cTn id="17" dur="1000"/>
                                        <p:tgtEl>
                                          <p:spTgt spid="1336">
                                            <p:txEl>
                                              <p:pRg st="0" end="0"/>
                                            </p:txEl>
                                          </p:spTgt>
                                        </p:tgtEl>
                                      </p:cBhvr>
                                    </p:animEffect>
                                    <p:anim calcmode="lin" valueType="num">
                                      <p:cBhvr>
                                        <p:cTn id="18" dur="1000" fill="hold"/>
                                        <p:tgtEl>
                                          <p:spTgt spid="133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3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33"/>
                                        </p:tgtEl>
                                        <p:attrNameLst>
                                          <p:attrName>style.visibility</p:attrName>
                                        </p:attrNameLst>
                                      </p:cBhvr>
                                      <p:to>
                                        <p:strVal val="visible"/>
                                      </p:to>
                                    </p:set>
                                    <p:animEffect transition="in" filter="fade">
                                      <p:cBhvr>
                                        <p:cTn id="24" dur="1000"/>
                                        <p:tgtEl>
                                          <p:spTgt spid="1333"/>
                                        </p:tgtEl>
                                      </p:cBhvr>
                                    </p:animEffect>
                                    <p:anim calcmode="lin" valueType="num">
                                      <p:cBhvr>
                                        <p:cTn id="25" dur="1000" fill="hold"/>
                                        <p:tgtEl>
                                          <p:spTgt spid="1333"/>
                                        </p:tgtEl>
                                        <p:attrNameLst>
                                          <p:attrName>ppt_x</p:attrName>
                                        </p:attrNameLst>
                                      </p:cBhvr>
                                      <p:tavLst>
                                        <p:tav tm="0">
                                          <p:val>
                                            <p:strVal val="#ppt_x"/>
                                          </p:val>
                                        </p:tav>
                                        <p:tav tm="100000">
                                          <p:val>
                                            <p:strVal val="#ppt_x"/>
                                          </p:val>
                                        </p:tav>
                                      </p:tavLst>
                                    </p:anim>
                                    <p:anim calcmode="lin" valueType="num">
                                      <p:cBhvr>
                                        <p:cTn id="26" dur="1000" fill="hold"/>
                                        <p:tgtEl>
                                          <p:spTgt spid="133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37">
                                            <p:txEl>
                                              <p:pRg st="0" end="0"/>
                                            </p:txEl>
                                          </p:spTgt>
                                        </p:tgtEl>
                                        <p:attrNameLst>
                                          <p:attrName>style.visibility</p:attrName>
                                        </p:attrNameLst>
                                      </p:cBhvr>
                                      <p:to>
                                        <p:strVal val="visible"/>
                                      </p:to>
                                    </p:set>
                                    <p:animEffect transition="in" filter="fade">
                                      <p:cBhvr>
                                        <p:cTn id="29" dur="1000"/>
                                        <p:tgtEl>
                                          <p:spTgt spid="1337">
                                            <p:txEl>
                                              <p:pRg st="0" end="0"/>
                                            </p:txEl>
                                          </p:spTgt>
                                        </p:tgtEl>
                                      </p:cBhvr>
                                    </p:animEffect>
                                    <p:anim calcmode="lin" valueType="num">
                                      <p:cBhvr>
                                        <p:cTn id="30" dur="1000" fill="hold"/>
                                        <p:tgtEl>
                                          <p:spTgt spid="1337">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337">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38">
                                            <p:txEl>
                                              <p:pRg st="0" end="0"/>
                                            </p:txEl>
                                          </p:spTgt>
                                        </p:tgtEl>
                                        <p:attrNameLst>
                                          <p:attrName>style.visibility</p:attrName>
                                        </p:attrNameLst>
                                      </p:cBhvr>
                                      <p:to>
                                        <p:strVal val="visible"/>
                                      </p:to>
                                    </p:set>
                                    <p:animEffect transition="in" filter="fade">
                                      <p:cBhvr>
                                        <p:cTn id="34" dur="1000"/>
                                        <p:tgtEl>
                                          <p:spTgt spid="1338">
                                            <p:txEl>
                                              <p:pRg st="0" end="0"/>
                                            </p:txEl>
                                          </p:spTgt>
                                        </p:tgtEl>
                                      </p:cBhvr>
                                    </p:animEffect>
                                    <p:anim calcmode="lin" valueType="num">
                                      <p:cBhvr>
                                        <p:cTn id="35" dur="1000" fill="hold"/>
                                        <p:tgtEl>
                                          <p:spTgt spid="1338">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338">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338">
                                            <p:txEl>
                                              <p:pRg st="1" end="1"/>
                                            </p:txEl>
                                          </p:spTgt>
                                        </p:tgtEl>
                                        <p:attrNameLst>
                                          <p:attrName>style.visibility</p:attrName>
                                        </p:attrNameLst>
                                      </p:cBhvr>
                                      <p:to>
                                        <p:strVal val="visible"/>
                                      </p:to>
                                    </p:set>
                                    <p:animEffect transition="in" filter="fade">
                                      <p:cBhvr>
                                        <p:cTn id="39" dur="1000"/>
                                        <p:tgtEl>
                                          <p:spTgt spid="1338">
                                            <p:txEl>
                                              <p:pRg st="1" end="1"/>
                                            </p:txEl>
                                          </p:spTgt>
                                        </p:tgtEl>
                                      </p:cBhvr>
                                    </p:animEffect>
                                    <p:anim calcmode="lin" valueType="num">
                                      <p:cBhvr>
                                        <p:cTn id="40" dur="1000" fill="hold"/>
                                        <p:tgtEl>
                                          <p:spTgt spid="1338">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133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 grpId="0" animBg="1"/>
      <p:bldP spid="1334" grpId="0" animBg="1"/>
      <p:bldP spid="1335" grpId="0" build="p"/>
      <p:bldP spid="1336" grpId="0" build="p"/>
      <p:bldP spid="1337" grpId="0" build="p"/>
      <p:bldP spid="1338"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5">
          <a:extLst>
            <a:ext uri="{FF2B5EF4-FFF2-40B4-BE49-F238E27FC236}">
              <a16:creationId xmlns:a16="http://schemas.microsoft.com/office/drawing/2014/main" id="{05431DCE-6872-0260-7DD9-765CC51CEF3D}"/>
            </a:ext>
          </a:extLst>
        </p:cNvPr>
        <p:cNvGrpSpPr/>
        <p:nvPr/>
      </p:nvGrpSpPr>
      <p:grpSpPr>
        <a:xfrm>
          <a:off x="0" y="0"/>
          <a:ext cx="0" cy="0"/>
          <a:chOff x="0" y="0"/>
          <a:chExt cx="0" cy="0"/>
        </a:xfrm>
      </p:grpSpPr>
      <p:pic>
        <p:nvPicPr>
          <p:cNvPr id="6" name="Picture 5" descr="A purple circle with white text&#10;&#10;AI-generated content may be incorrect.">
            <a:extLst>
              <a:ext uri="{FF2B5EF4-FFF2-40B4-BE49-F238E27FC236}">
                <a16:creationId xmlns:a16="http://schemas.microsoft.com/office/drawing/2014/main" id="{351CFCA8-6B93-115B-468D-7150E3B9B7DA}"/>
              </a:ext>
            </a:extLst>
          </p:cNvPr>
          <p:cNvPicPr>
            <a:picLocks noChangeAspect="1"/>
          </p:cNvPicPr>
          <p:nvPr/>
        </p:nvPicPr>
        <p:blipFill>
          <a:blip r:embed="rId3"/>
          <a:srcRect l="52199" t="49828"/>
          <a:stretch>
            <a:fillRect/>
          </a:stretch>
        </p:blipFill>
        <p:spPr>
          <a:xfrm>
            <a:off x="0" y="0"/>
            <a:ext cx="9155000" cy="5143500"/>
          </a:xfrm>
          <a:prstGeom prst="rect">
            <a:avLst/>
          </a:prstGeom>
        </p:spPr>
      </p:pic>
      <p:sp>
        <p:nvSpPr>
          <p:cNvPr id="1396" name="Google Shape;1396;p33">
            <a:extLst>
              <a:ext uri="{FF2B5EF4-FFF2-40B4-BE49-F238E27FC236}">
                <a16:creationId xmlns:a16="http://schemas.microsoft.com/office/drawing/2014/main" id="{7EFAF86D-9EDA-C0CA-3E3E-947419D67376}"/>
              </a:ext>
            </a:extLst>
          </p:cNvPr>
          <p:cNvSpPr txBox="1">
            <a:spLocks noGrp="1"/>
          </p:cNvSpPr>
          <p:nvPr>
            <p:ph type="body" idx="1"/>
          </p:nvPr>
        </p:nvSpPr>
        <p:spPr>
          <a:xfrm>
            <a:off x="1114550" y="2715300"/>
            <a:ext cx="2627100" cy="8922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a:t> </a:t>
            </a:r>
            <a:endParaRPr/>
          </a:p>
        </p:txBody>
      </p:sp>
      <p:sp>
        <p:nvSpPr>
          <p:cNvPr id="1397" name="Google Shape;1397;p33">
            <a:extLst>
              <a:ext uri="{FF2B5EF4-FFF2-40B4-BE49-F238E27FC236}">
                <a16:creationId xmlns:a16="http://schemas.microsoft.com/office/drawing/2014/main" id="{5FD69521-4894-0DAC-3761-23E450289284}"/>
              </a:ext>
            </a:extLst>
          </p:cNvPr>
          <p:cNvSpPr txBox="1">
            <a:spLocks noGrp="1"/>
          </p:cNvSpPr>
          <p:nvPr>
            <p:ph type="title"/>
          </p:nvPr>
        </p:nvSpPr>
        <p:spPr>
          <a:xfrm>
            <a:off x="1114550" y="1631100"/>
            <a:ext cx="1834800" cy="10095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endParaRPr/>
          </a:p>
        </p:txBody>
      </p:sp>
      <p:sp>
        <p:nvSpPr>
          <p:cNvPr id="1398" name="Google Shape;1398;p33">
            <a:extLst>
              <a:ext uri="{FF2B5EF4-FFF2-40B4-BE49-F238E27FC236}">
                <a16:creationId xmlns:a16="http://schemas.microsoft.com/office/drawing/2014/main" id="{423AB0D2-8B50-C185-8D7C-E670BBF3EDA5}"/>
              </a:ext>
            </a:extLst>
          </p:cNvPr>
          <p:cNvSpPr txBox="1"/>
          <p:nvPr/>
        </p:nvSpPr>
        <p:spPr>
          <a:xfrm>
            <a:off x="5233725" y="844950"/>
            <a:ext cx="392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1400" name="Google Shape;1400;p33">
            <a:extLst>
              <a:ext uri="{FF2B5EF4-FFF2-40B4-BE49-F238E27FC236}">
                <a16:creationId xmlns:a16="http://schemas.microsoft.com/office/drawing/2014/main" id="{BCD7F610-C9D3-278C-A1B9-87451BAD82DA}"/>
              </a:ext>
            </a:extLst>
          </p:cNvPr>
          <p:cNvSpPr txBox="1"/>
          <p:nvPr/>
        </p:nvSpPr>
        <p:spPr>
          <a:xfrm>
            <a:off x="5147600" y="2715300"/>
            <a:ext cx="400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1401" name="Google Shape;1401;p33">
            <a:extLst>
              <a:ext uri="{FF2B5EF4-FFF2-40B4-BE49-F238E27FC236}">
                <a16:creationId xmlns:a16="http://schemas.microsoft.com/office/drawing/2014/main" id="{86B86BA7-E85F-55F4-9A21-2D05E2215F36}"/>
              </a:ext>
            </a:extLst>
          </p:cNvPr>
          <p:cNvSpPr txBox="1"/>
          <p:nvPr/>
        </p:nvSpPr>
        <p:spPr>
          <a:xfrm>
            <a:off x="2591075" y="4216525"/>
            <a:ext cx="708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1402" name="Google Shape;1402;p33">
            <a:extLst>
              <a:ext uri="{FF2B5EF4-FFF2-40B4-BE49-F238E27FC236}">
                <a16:creationId xmlns:a16="http://schemas.microsoft.com/office/drawing/2014/main" id="{9B1EC727-9B21-3334-C9A7-2A3458BC3DC1}"/>
              </a:ext>
            </a:extLst>
          </p:cNvPr>
          <p:cNvSpPr txBox="1"/>
          <p:nvPr/>
        </p:nvSpPr>
        <p:spPr>
          <a:xfrm>
            <a:off x="939275" y="185425"/>
            <a:ext cx="708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Open Sans"/>
                <a:ea typeface="Open Sans"/>
                <a:cs typeface="Open Sans"/>
                <a:sym typeface="Open Sans"/>
              </a:rPr>
              <a:t>. </a:t>
            </a:r>
            <a:endParaRPr>
              <a:solidFill>
                <a:schemeClr val="lt1"/>
              </a:solidFill>
              <a:latin typeface="Open Sans"/>
              <a:ea typeface="Open Sans"/>
              <a:cs typeface="Open Sans"/>
              <a:sym typeface="Open Sans"/>
            </a:endParaRPr>
          </a:p>
        </p:txBody>
      </p:sp>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7D6113CE-3C26-0A88-B813-F45D4B4C2EF9}"/>
                  </a:ext>
                </a:extLst>
              </p14:cNvPr>
              <p14:cNvContentPartPr/>
              <p14:nvPr/>
            </p14:nvContentPartPr>
            <p14:xfrm>
              <a:off x="963250" y="250607"/>
              <a:ext cx="200160" cy="516240"/>
            </p14:xfrm>
          </p:contentPart>
        </mc:Choice>
        <mc:Fallback xmlns="">
          <p:pic>
            <p:nvPicPr>
              <p:cNvPr id="7" name="Ink 6">
                <a:extLst>
                  <a:ext uri="{FF2B5EF4-FFF2-40B4-BE49-F238E27FC236}">
                    <a16:creationId xmlns:a16="http://schemas.microsoft.com/office/drawing/2014/main" id="{7D6113CE-3C26-0A88-B813-F45D4B4C2EF9}"/>
                  </a:ext>
                </a:extLst>
              </p:cNvPr>
              <p:cNvPicPr/>
              <p:nvPr/>
            </p:nvPicPr>
            <p:blipFill>
              <a:blip r:embed="rId5"/>
              <a:stretch>
                <a:fillRect/>
              </a:stretch>
            </p:blipFill>
            <p:spPr>
              <a:xfrm>
                <a:off x="957130" y="244487"/>
                <a:ext cx="212400" cy="528480"/>
              </a:xfrm>
              <a:prstGeom prst="rect">
                <a:avLst/>
              </a:prstGeom>
            </p:spPr>
          </p:pic>
        </mc:Fallback>
      </mc:AlternateContent>
      <p:pic>
        <p:nvPicPr>
          <p:cNvPr id="9" name="Picture 8" descr="A purple circle with white text&#10;&#10;AI-generated content may be incorrect.">
            <a:extLst>
              <a:ext uri="{FF2B5EF4-FFF2-40B4-BE49-F238E27FC236}">
                <a16:creationId xmlns:a16="http://schemas.microsoft.com/office/drawing/2014/main" id="{52664EB4-F53B-E230-2E79-4E5EF408AC3D}"/>
              </a:ext>
            </a:extLst>
          </p:cNvPr>
          <p:cNvPicPr>
            <a:picLocks noChangeAspect="1"/>
          </p:cNvPicPr>
          <p:nvPr/>
        </p:nvPicPr>
        <p:blipFill>
          <a:blip r:embed="rId6"/>
          <a:stretch>
            <a:fillRect/>
          </a:stretch>
        </p:blipFill>
        <p:spPr>
          <a:xfrm>
            <a:off x="1143000" y="0"/>
            <a:ext cx="6858000" cy="5143500"/>
          </a:xfrm>
          <a:prstGeom prst="rect">
            <a:avLst/>
          </a:prstGeom>
        </p:spPr>
      </p:pic>
    </p:spTree>
    <p:extLst>
      <p:ext uri="{BB962C8B-B14F-4D97-AF65-F5344CB8AC3E}">
        <p14:creationId xmlns:p14="http://schemas.microsoft.com/office/powerpoint/2010/main" val="2140614556"/>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6">
          <a:extLst>
            <a:ext uri="{FF2B5EF4-FFF2-40B4-BE49-F238E27FC236}">
              <a16:creationId xmlns:a16="http://schemas.microsoft.com/office/drawing/2014/main" id="{FBAB55C9-5A71-3D4A-A25E-A1EBDA9EF0D1}"/>
            </a:ext>
          </a:extLst>
        </p:cNvPr>
        <p:cNvGrpSpPr/>
        <p:nvPr/>
      </p:nvGrpSpPr>
      <p:grpSpPr>
        <a:xfrm>
          <a:off x="0" y="0"/>
          <a:ext cx="0" cy="0"/>
          <a:chOff x="0" y="0"/>
          <a:chExt cx="0" cy="0"/>
        </a:xfrm>
      </p:grpSpPr>
      <p:pic>
        <p:nvPicPr>
          <p:cNvPr id="6" name="Picture 5" descr="A purple circle with white text&#10;&#10;AI-generated content may be incorrect.">
            <a:extLst>
              <a:ext uri="{FF2B5EF4-FFF2-40B4-BE49-F238E27FC236}">
                <a16:creationId xmlns:a16="http://schemas.microsoft.com/office/drawing/2014/main" id="{67700766-3358-9B30-5C1D-04640247AE78}"/>
              </a:ext>
            </a:extLst>
          </p:cNvPr>
          <p:cNvPicPr>
            <a:picLocks noChangeAspect="1"/>
          </p:cNvPicPr>
          <p:nvPr/>
        </p:nvPicPr>
        <p:blipFill>
          <a:blip r:embed="rId3"/>
          <a:srcRect l="52199" t="49828"/>
          <a:stretch>
            <a:fillRect/>
          </a:stretch>
        </p:blipFill>
        <p:spPr>
          <a:xfrm>
            <a:off x="0" y="0"/>
            <a:ext cx="9155000" cy="5143500"/>
          </a:xfrm>
          <a:prstGeom prst="rect">
            <a:avLst/>
          </a:prstGeom>
        </p:spPr>
      </p:pic>
      <p:sp>
        <p:nvSpPr>
          <p:cNvPr id="1407" name="Google Shape;1407;p34">
            <a:extLst>
              <a:ext uri="{FF2B5EF4-FFF2-40B4-BE49-F238E27FC236}">
                <a16:creationId xmlns:a16="http://schemas.microsoft.com/office/drawing/2014/main" id="{600E3144-7C07-AC41-E8E2-1AC81B02B30D}"/>
              </a:ext>
            </a:extLst>
          </p:cNvPr>
          <p:cNvSpPr txBox="1">
            <a:spLocks noGrp="1"/>
          </p:cNvSpPr>
          <p:nvPr>
            <p:ph type="body" idx="1"/>
          </p:nvPr>
        </p:nvSpPr>
        <p:spPr>
          <a:xfrm>
            <a:off x="1024075" y="2628275"/>
            <a:ext cx="2627100" cy="8922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endParaRPr/>
          </a:p>
        </p:txBody>
      </p:sp>
      <p:sp>
        <p:nvSpPr>
          <p:cNvPr id="1408" name="Google Shape;1408;p34">
            <a:extLst>
              <a:ext uri="{FF2B5EF4-FFF2-40B4-BE49-F238E27FC236}">
                <a16:creationId xmlns:a16="http://schemas.microsoft.com/office/drawing/2014/main" id="{A7E87A7C-9F76-D87E-BFDB-46A8364EFB4A}"/>
              </a:ext>
            </a:extLst>
          </p:cNvPr>
          <p:cNvSpPr txBox="1">
            <a:spLocks noGrp="1"/>
          </p:cNvSpPr>
          <p:nvPr>
            <p:ph type="title"/>
          </p:nvPr>
        </p:nvSpPr>
        <p:spPr>
          <a:xfrm>
            <a:off x="1024075" y="1618775"/>
            <a:ext cx="1834800" cy="10095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endParaRPr/>
          </a:p>
        </p:txBody>
      </p:sp>
      <p:sp>
        <p:nvSpPr>
          <p:cNvPr id="1409" name="Google Shape;1409;p34">
            <a:extLst>
              <a:ext uri="{FF2B5EF4-FFF2-40B4-BE49-F238E27FC236}">
                <a16:creationId xmlns:a16="http://schemas.microsoft.com/office/drawing/2014/main" id="{5C122EFF-1A23-DA79-87D5-0A1825DBFE17}"/>
              </a:ext>
            </a:extLst>
          </p:cNvPr>
          <p:cNvSpPr txBox="1"/>
          <p:nvPr/>
        </p:nvSpPr>
        <p:spPr>
          <a:xfrm>
            <a:off x="5233725" y="844950"/>
            <a:ext cx="392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1410" name="Google Shape;1410;p34">
            <a:extLst>
              <a:ext uri="{FF2B5EF4-FFF2-40B4-BE49-F238E27FC236}">
                <a16:creationId xmlns:a16="http://schemas.microsoft.com/office/drawing/2014/main" id="{9F721C2E-6105-FD4A-FD5E-9BF9258E22B4}"/>
              </a:ext>
            </a:extLst>
          </p:cNvPr>
          <p:cNvSpPr txBox="1"/>
          <p:nvPr/>
        </p:nvSpPr>
        <p:spPr>
          <a:xfrm>
            <a:off x="5147600" y="2715300"/>
            <a:ext cx="400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1412" name="Google Shape;1412;p34">
            <a:extLst>
              <a:ext uri="{FF2B5EF4-FFF2-40B4-BE49-F238E27FC236}">
                <a16:creationId xmlns:a16="http://schemas.microsoft.com/office/drawing/2014/main" id="{3BF6BA50-FA88-F232-76A7-385FD061F7B6}"/>
              </a:ext>
            </a:extLst>
          </p:cNvPr>
          <p:cNvSpPr txBox="1"/>
          <p:nvPr/>
        </p:nvSpPr>
        <p:spPr>
          <a:xfrm>
            <a:off x="-340425" y="296175"/>
            <a:ext cx="708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1413" name="Google Shape;1413;p34">
            <a:extLst>
              <a:ext uri="{FF2B5EF4-FFF2-40B4-BE49-F238E27FC236}">
                <a16:creationId xmlns:a16="http://schemas.microsoft.com/office/drawing/2014/main" id="{EA4AD14D-07E7-0F66-8802-ED89CF100607}"/>
              </a:ext>
            </a:extLst>
          </p:cNvPr>
          <p:cNvSpPr txBox="1"/>
          <p:nvPr/>
        </p:nvSpPr>
        <p:spPr>
          <a:xfrm>
            <a:off x="2661975" y="4450325"/>
            <a:ext cx="708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Open Sans"/>
                <a:ea typeface="Open Sans"/>
                <a:cs typeface="Open Sans"/>
                <a:sym typeface="Open Sans"/>
              </a:rPr>
              <a:t> </a:t>
            </a:r>
            <a:endParaRPr>
              <a:solidFill>
                <a:schemeClr val="lt1"/>
              </a:solidFill>
              <a:latin typeface="Open Sans"/>
              <a:ea typeface="Open Sans"/>
              <a:cs typeface="Open Sans"/>
              <a:sym typeface="Open Sans"/>
            </a:endParaRPr>
          </a:p>
        </p:txBody>
      </p:sp>
      <p:pic>
        <p:nvPicPr>
          <p:cNvPr id="4" name="Picture 3" descr="A pie chart with text&#10;&#10;AI-generated content may be incorrect.">
            <a:extLst>
              <a:ext uri="{FF2B5EF4-FFF2-40B4-BE49-F238E27FC236}">
                <a16:creationId xmlns:a16="http://schemas.microsoft.com/office/drawing/2014/main" id="{5F0039DC-49A2-60F8-4417-59726A78CE56}"/>
              </a:ext>
            </a:extLst>
          </p:cNvPr>
          <p:cNvPicPr>
            <a:picLocks noChangeAspect="1"/>
          </p:cNvPicPr>
          <p:nvPr/>
        </p:nvPicPr>
        <p:blipFill>
          <a:blip r:embed="rId4"/>
          <a:stretch>
            <a:fillRect/>
          </a:stretch>
        </p:blipFill>
        <p:spPr>
          <a:xfrm>
            <a:off x="1143000" y="0"/>
            <a:ext cx="6858000" cy="5143500"/>
          </a:xfrm>
          <a:prstGeom prst="rect">
            <a:avLst/>
          </a:prstGeom>
        </p:spPr>
      </p:pic>
    </p:spTree>
    <p:extLst>
      <p:ext uri="{BB962C8B-B14F-4D97-AF65-F5344CB8AC3E}">
        <p14:creationId xmlns:p14="http://schemas.microsoft.com/office/powerpoint/2010/main" val="62385298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35"/>
          <p:cNvSpPr txBox="1">
            <a:spLocks noGrp="1"/>
          </p:cNvSpPr>
          <p:nvPr>
            <p:ph type="title"/>
          </p:nvPr>
        </p:nvSpPr>
        <p:spPr>
          <a:xfrm>
            <a:off x="429207" y="259600"/>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 Ill-equipped care assistance  </a:t>
            </a:r>
            <a:endParaRPr/>
          </a:p>
        </p:txBody>
      </p:sp>
      <p:sp>
        <p:nvSpPr>
          <p:cNvPr id="1419" name="Google Shape;1419;p35"/>
          <p:cNvSpPr/>
          <p:nvPr/>
        </p:nvSpPr>
        <p:spPr>
          <a:xfrm>
            <a:off x="467751" y="3103347"/>
            <a:ext cx="4143300" cy="1283652"/>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5"/>
          <p:cNvSpPr/>
          <p:nvPr/>
        </p:nvSpPr>
        <p:spPr>
          <a:xfrm>
            <a:off x="444275" y="1273331"/>
            <a:ext cx="4143300" cy="1406627"/>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5"/>
          <p:cNvSpPr txBox="1">
            <a:spLocks noGrp="1"/>
          </p:cNvSpPr>
          <p:nvPr>
            <p:ph type="body" idx="2"/>
          </p:nvPr>
        </p:nvSpPr>
        <p:spPr>
          <a:xfrm>
            <a:off x="376653" y="1890958"/>
            <a:ext cx="4184350" cy="7890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 sz="1800"/>
              <a:t>Lack of knowledge and ability to administer medications.</a:t>
            </a:r>
            <a:endParaRPr sz="1800">
              <a:solidFill>
                <a:srgbClr val="000000"/>
              </a:solidFill>
              <a:latin typeface="Arial"/>
              <a:ea typeface="Arial"/>
              <a:cs typeface="Arial"/>
              <a:sym typeface="Arial"/>
            </a:endParaRPr>
          </a:p>
        </p:txBody>
      </p:sp>
      <p:sp>
        <p:nvSpPr>
          <p:cNvPr id="1422" name="Google Shape;1422;p35"/>
          <p:cNvSpPr txBox="1">
            <a:spLocks noGrp="1"/>
          </p:cNvSpPr>
          <p:nvPr>
            <p:ph type="subTitle" idx="1"/>
          </p:nvPr>
        </p:nvSpPr>
        <p:spPr>
          <a:xfrm>
            <a:off x="729875" y="1405075"/>
            <a:ext cx="3857700" cy="45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 Lack of experience and confidence</a:t>
            </a:r>
            <a:endParaRPr/>
          </a:p>
        </p:txBody>
      </p:sp>
      <p:sp>
        <p:nvSpPr>
          <p:cNvPr id="1423" name="Google Shape;1423;p35"/>
          <p:cNvSpPr txBox="1">
            <a:spLocks noGrp="1"/>
          </p:cNvSpPr>
          <p:nvPr>
            <p:ph type="subTitle" idx="3"/>
          </p:nvPr>
        </p:nvSpPr>
        <p:spPr>
          <a:xfrm>
            <a:off x="729875" y="3212050"/>
            <a:ext cx="3857700" cy="34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ii. Communication barriers</a:t>
            </a:r>
            <a:endParaRPr/>
          </a:p>
        </p:txBody>
      </p:sp>
      <p:sp>
        <p:nvSpPr>
          <p:cNvPr id="1424" name="Google Shape;1424;p35"/>
          <p:cNvSpPr txBox="1">
            <a:spLocks noGrp="1"/>
          </p:cNvSpPr>
          <p:nvPr>
            <p:ph type="body" idx="4"/>
          </p:nvPr>
        </p:nvSpPr>
        <p:spPr>
          <a:xfrm>
            <a:off x="376653" y="3516819"/>
            <a:ext cx="4278543" cy="7890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 sz="1800"/>
              <a:t>Inability to understand and follow instructions that are in English</a:t>
            </a:r>
            <a:endParaRPr sz="1800"/>
          </a:p>
        </p:txBody>
      </p:sp>
      <p:sp>
        <p:nvSpPr>
          <p:cNvPr id="1425" name="Google Shape;1425;p35"/>
          <p:cNvSpPr/>
          <p:nvPr/>
        </p:nvSpPr>
        <p:spPr>
          <a:xfrm>
            <a:off x="5342375" y="1164525"/>
            <a:ext cx="1451340" cy="1452866"/>
          </a:xfrm>
          <a:custGeom>
            <a:avLst/>
            <a:gdLst/>
            <a:ahLst/>
            <a:cxnLst/>
            <a:rect l="l" t="t" r="r" b="b"/>
            <a:pathLst>
              <a:path w="28543" h="28573" extrusionOk="0">
                <a:moveTo>
                  <a:pt x="28542" y="14287"/>
                </a:moveTo>
                <a:cubicBezTo>
                  <a:pt x="28542" y="22189"/>
                  <a:pt x="22159" y="28572"/>
                  <a:pt x="14287" y="28572"/>
                </a:cubicBezTo>
                <a:cubicBezTo>
                  <a:pt x="6384" y="28572"/>
                  <a:pt x="1" y="22189"/>
                  <a:pt x="1" y="14287"/>
                </a:cubicBezTo>
                <a:cubicBezTo>
                  <a:pt x="1" y="6414"/>
                  <a:pt x="6384" y="1"/>
                  <a:pt x="14287" y="1"/>
                </a:cubicBezTo>
                <a:cubicBezTo>
                  <a:pt x="22159" y="1"/>
                  <a:pt x="28542" y="6414"/>
                  <a:pt x="28542" y="14287"/>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6" name="Google Shape;1426;p35"/>
          <p:cNvPicPr preferRelativeResize="0"/>
          <p:nvPr/>
        </p:nvPicPr>
        <p:blipFill rotWithShape="1">
          <a:blip r:embed="rId3">
            <a:alphaModFix/>
          </a:blip>
          <a:srcRect b="30045"/>
          <a:stretch/>
        </p:blipFill>
        <p:spPr>
          <a:xfrm>
            <a:off x="4914225" y="1050550"/>
            <a:ext cx="3762024" cy="3899800"/>
          </a:xfrm>
          <a:prstGeom prst="rect">
            <a:avLst/>
          </a:prstGeom>
          <a:noFill/>
          <a:ln>
            <a:noFill/>
          </a:ln>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20"/>
                                        </p:tgtEl>
                                        <p:attrNameLst>
                                          <p:attrName>style.visibility</p:attrName>
                                        </p:attrNameLst>
                                      </p:cBhvr>
                                      <p:to>
                                        <p:strVal val="visible"/>
                                      </p:to>
                                    </p:set>
                                    <p:animEffect transition="in" filter="fade">
                                      <p:cBhvr>
                                        <p:cTn id="7" dur="1000"/>
                                        <p:tgtEl>
                                          <p:spTgt spid="1420"/>
                                        </p:tgtEl>
                                      </p:cBhvr>
                                    </p:animEffect>
                                    <p:anim calcmode="lin" valueType="num">
                                      <p:cBhvr>
                                        <p:cTn id="8" dur="1000" fill="hold"/>
                                        <p:tgtEl>
                                          <p:spTgt spid="1420"/>
                                        </p:tgtEl>
                                        <p:attrNameLst>
                                          <p:attrName>ppt_x</p:attrName>
                                        </p:attrNameLst>
                                      </p:cBhvr>
                                      <p:tavLst>
                                        <p:tav tm="0">
                                          <p:val>
                                            <p:strVal val="#ppt_x"/>
                                          </p:val>
                                        </p:tav>
                                        <p:tav tm="100000">
                                          <p:val>
                                            <p:strVal val="#ppt_x"/>
                                          </p:val>
                                        </p:tav>
                                      </p:tavLst>
                                    </p:anim>
                                    <p:anim calcmode="lin" valueType="num">
                                      <p:cBhvr>
                                        <p:cTn id="9" dur="1000" fill="hold"/>
                                        <p:tgtEl>
                                          <p:spTgt spid="14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21">
                                            <p:txEl>
                                              <p:pRg st="0" end="0"/>
                                            </p:txEl>
                                          </p:spTgt>
                                        </p:tgtEl>
                                        <p:attrNameLst>
                                          <p:attrName>style.visibility</p:attrName>
                                        </p:attrNameLst>
                                      </p:cBhvr>
                                      <p:to>
                                        <p:strVal val="visible"/>
                                      </p:to>
                                    </p:set>
                                    <p:animEffect transition="in" filter="fade">
                                      <p:cBhvr>
                                        <p:cTn id="12" dur="1000"/>
                                        <p:tgtEl>
                                          <p:spTgt spid="1421">
                                            <p:txEl>
                                              <p:pRg st="0" end="0"/>
                                            </p:txEl>
                                          </p:spTgt>
                                        </p:tgtEl>
                                      </p:cBhvr>
                                    </p:animEffect>
                                    <p:anim calcmode="lin" valueType="num">
                                      <p:cBhvr>
                                        <p:cTn id="13" dur="1000" fill="hold"/>
                                        <p:tgtEl>
                                          <p:spTgt spid="142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421">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22">
                                            <p:txEl>
                                              <p:pRg st="0" end="0"/>
                                            </p:txEl>
                                          </p:spTgt>
                                        </p:tgtEl>
                                        <p:attrNameLst>
                                          <p:attrName>style.visibility</p:attrName>
                                        </p:attrNameLst>
                                      </p:cBhvr>
                                      <p:to>
                                        <p:strVal val="visible"/>
                                      </p:to>
                                    </p:set>
                                    <p:animEffect transition="in" filter="fade">
                                      <p:cBhvr>
                                        <p:cTn id="17" dur="1000"/>
                                        <p:tgtEl>
                                          <p:spTgt spid="1422">
                                            <p:txEl>
                                              <p:pRg st="0" end="0"/>
                                            </p:txEl>
                                          </p:spTgt>
                                        </p:tgtEl>
                                      </p:cBhvr>
                                    </p:animEffect>
                                    <p:anim calcmode="lin" valueType="num">
                                      <p:cBhvr>
                                        <p:cTn id="18" dur="1000" fill="hold"/>
                                        <p:tgtEl>
                                          <p:spTgt spid="142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4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19"/>
                                        </p:tgtEl>
                                        <p:attrNameLst>
                                          <p:attrName>style.visibility</p:attrName>
                                        </p:attrNameLst>
                                      </p:cBhvr>
                                      <p:to>
                                        <p:strVal val="visible"/>
                                      </p:to>
                                    </p:set>
                                    <p:animEffect transition="in" filter="fade">
                                      <p:cBhvr>
                                        <p:cTn id="24" dur="1000"/>
                                        <p:tgtEl>
                                          <p:spTgt spid="1419"/>
                                        </p:tgtEl>
                                      </p:cBhvr>
                                    </p:animEffect>
                                    <p:anim calcmode="lin" valueType="num">
                                      <p:cBhvr>
                                        <p:cTn id="25" dur="1000" fill="hold"/>
                                        <p:tgtEl>
                                          <p:spTgt spid="1419"/>
                                        </p:tgtEl>
                                        <p:attrNameLst>
                                          <p:attrName>ppt_x</p:attrName>
                                        </p:attrNameLst>
                                      </p:cBhvr>
                                      <p:tavLst>
                                        <p:tav tm="0">
                                          <p:val>
                                            <p:strVal val="#ppt_x"/>
                                          </p:val>
                                        </p:tav>
                                        <p:tav tm="100000">
                                          <p:val>
                                            <p:strVal val="#ppt_x"/>
                                          </p:val>
                                        </p:tav>
                                      </p:tavLst>
                                    </p:anim>
                                    <p:anim calcmode="lin" valueType="num">
                                      <p:cBhvr>
                                        <p:cTn id="26" dur="1000" fill="hold"/>
                                        <p:tgtEl>
                                          <p:spTgt spid="14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23">
                                            <p:txEl>
                                              <p:pRg st="0" end="0"/>
                                            </p:txEl>
                                          </p:spTgt>
                                        </p:tgtEl>
                                        <p:attrNameLst>
                                          <p:attrName>style.visibility</p:attrName>
                                        </p:attrNameLst>
                                      </p:cBhvr>
                                      <p:to>
                                        <p:strVal val="visible"/>
                                      </p:to>
                                    </p:set>
                                    <p:animEffect transition="in" filter="fade">
                                      <p:cBhvr>
                                        <p:cTn id="29" dur="1000"/>
                                        <p:tgtEl>
                                          <p:spTgt spid="1423">
                                            <p:txEl>
                                              <p:pRg st="0" end="0"/>
                                            </p:txEl>
                                          </p:spTgt>
                                        </p:tgtEl>
                                      </p:cBhvr>
                                    </p:animEffect>
                                    <p:anim calcmode="lin" valueType="num">
                                      <p:cBhvr>
                                        <p:cTn id="30" dur="1000" fill="hold"/>
                                        <p:tgtEl>
                                          <p:spTgt spid="1423">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423">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24">
                                            <p:txEl>
                                              <p:pRg st="0" end="0"/>
                                            </p:txEl>
                                          </p:spTgt>
                                        </p:tgtEl>
                                        <p:attrNameLst>
                                          <p:attrName>style.visibility</p:attrName>
                                        </p:attrNameLst>
                                      </p:cBhvr>
                                      <p:to>
                                        <p:strVal val="visible"/>
                                      </p:to>
                                    </p:set>
                                    <p:animEffect transition="in" filter="fade">
                                      <p:cBhvr>
                                        <p:cTn id="34" dur="1000"/>
                                        <p:tgtEl>
                                          <p:spTgt spid="1424">
                                            <p:txEl>
                                              <p:pRg st="0" end="0"/>
                                            </p:txEl>
                                          </p:spTgt>
                                        </p:tgtEl>
                                      </p:cBhvr>
                                    </p:animEffect>
                                    <p:anim calcmode="lin" valueType="num">
                                      <p:cBhvr>
                                        <p:cTn id="35" dur="1000" fill="hold"/>
                                        <p:tgtEl>
                                          <p:spTgt spid="1424">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42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 grpId="0" animBg="1"/>
      <p:bldP spid="1420" grpId="0" animBg="1"/>
      <p:bldP spid="1421" grpId="0" build="p"/>
      <p:bldP spid="1422" grpId="0" build="p"/>
      <p:bldP spid="1423" grpId="0" build="p"/>
      <p:bldP spid="142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1" name="Google Shape;1431;p36"/>
          <p:cNvSpPr txBox="1">
            <a:spLocks noGrp="1"/>
          </p:cNvSpPr>
          <p:nvPr>
            <p:ph type="title"/>
          </p:nvPr>
        </p:nvSpPr>
        <p:spPr>
          <a:xfrm>
            <a:off x="470771" y="298250"/>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 The elderlies in charge themselves</a:t>
            </a:r>
            <a:endParaRPr/>
          </a:p>
        </p:txBody>
      </p:sp>
      <p:sp>
        <p:nvSpPr>
          <p:cNvPr id="1432" name="Google Shape;1432;p36"/>
          <p:cNvSpPr/>
          <p:nvPr/>
        </p:nvSpPr>
        <p:spPr>
          <a:xfrm>
            <a:off x="491800" y="3059800"/>
            <a:ext cx="4238586" cy="1323654"/>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6"/>
          <p:cNvSpPr/>
          <p:nvPr/>
        </p:nvSpPr>
        <p:spPr>
          <a:xfrm>
            <a:off x="470771" y="1301663"/>
            <a:ext cx="4143300" cy="1335562"/>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6"/>
          <p:cNvSpPr txBox="1">
            <a:spLocks noGrp="1"/>
          </p:cNvSpPr>
          <p:nvPr>
            <p:ph type="body" idx="2"/>
          </p:nvPr>
        </p:nvSpPr>
        <p:spPr>
          <a:xfrm>
            <a:off x="729875" y="1849351"/>
            <a:ext cx="3857700" cy="7890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 sz="1800"/>
              <a:t>Forgetfulness, visual impairment etc </a:t>
            </a:r>
            <a:endParaRPr sz="1800"/>
          </a:p>
        </p:txBody>
      </p:sp>
      <p:sp>
        <p:nvSpPr>
          <p:cNvPr id="1435" name="Google Shape;1435;p36"/>
          <p:cNvSpPr txBox="1">
            <a:spLocks noGrp="1"/>
          </p:cNvSpPr>
          <p:nvPr>
            <p:ph type="subTitle" idx="1"/>
          </p:nvPr>
        </p:nvSpPr>
        <p:spPr>
          <a:xfrm>
            <a:off x="618222" y="1459868"/>
            <a:ext cx="4329368" cy="34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 Physical and cognitive challenges </a:t>
            </a:r>
            <a:endParaRPr/>
          </a:p>
        </p:txBody>
      </p:sp>
      <p:sp>
        <p:nvSpPr>
          <p:cNvPr id="1436" name="Google Shape;1436;p36"/>
          <p:cNvSpPr txBox="1">
            <a:spLocks noGrp="1"/>
          </p:cNvSpPr>
          <p:nvPr>
            <p:ph type="subTitle" idx="3"/>
          </p:nvPr>
        </p:nvSpPr>
        <p:spPr>
          <a:xfrm>
            <a:off x="658807" y="3112425"/>
            <a:ext cx="4075775" cy="38845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ii. Low English health literacy</a:t>
            </a:r>
            <a:endParaRPr/>
          </a:p>
        </p:txBody>
      </p:sp>
      <p:sp>
        <p:nvSpPr>
          <p:cNvPr id="1437" name="Google Shape;1437;p36"/>
          <p:cNvSpPr txBox="1">
            <a:spLocks noGrp="1"/>
          </p:cNvSpPr>
          <p:nvPr>
            <p:ph type="body" idx="4"/>
          </p:nvPr>
        </p:nvSpPr>
        <p:spPr>
          <a:xfrm>
            <a:off x="444813" y="3489562"/>
            <a:ext cx="4329368" cy="7890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 sz="1800"/>
              <a:t>Inability to read and understand prescription medication labels in English. </a:t>
            </a:r>
            <a:endParaRPr sz="1800"/>
          </a:p>
        </p:txBody>
      </p:sp>
      <p:sp>
        <p:nvSpPr>
          <p:cNvPr id="1438" name="Google Shape;1438;p36"/>
          <p:cNvSpPr/>
          <p:nvPr/>
        </p:nvSpPr>
        <p:spPr>
          <a:xfrm>
            <a:off x="5342375" y="1164525"/>
            <a:ext cx="1451340" cy="1452866"/>
          </a:xfrm>
          <a:custGeom>
            <a:avLst/>
            <a:gdLst/>
            <a:ahLst/>
            <a:cxnLst/>
            <a:rect l="l" t="t" r="r" b="b"/>
            <a:pathLst>
              <a:path w="28543" h="28573" extrusionOk="0">
                <a:moveTo>
                  <a:pt x="28542" y="14287"/>
                </a:moveTo>
                <a:cubicBezTo>
                  <a:pt x="28542" y="22189"/>
                  <a:pt x="22159" y="28572"/>
                  <a:pt x="14287" y="28572"/>
                </a:cubicBezTo>
                <a:cubicBezTo>
                  <a:pt x="6384" y="28572"/>
                  <a:pt x="1" y="22189"/>
                  <a:pt x="1" y="14287"/>
                </a:cubicBezTo>
                <a:cubicBezTo>
                  <a:pt x="1" y="6414"/>
                  <a:pt x="6384" y="1"/>
                  <a:pt x="14287" y="1"/>
                </a:cubicBezTo>
                <a:cubicBezTo>
                  <a:pt x="22159" y="1"/>
                  <a:pt x="28542" y="6414"/>
                  <a:pt x="28542" y="14287"/>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6"/>
          <p:cNvSpPr/>
          <p:nvPr/>
        </p:nvSpPr>
        <p:spPr>
          <a:xfrm>
            <a:off x="4873175" y="1301663"/>
            <a:ext cx="4042335" cy="1388757"/>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6"/>
          <p:cNvSpPr txBox="1"/>
          <p:nvPr/>
        </p:nvSpPr>
        <p:spPr>
          <a:xfrm>
            <a:off x="5038700" y="1342335"/>
            <a:ext cx="37857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lt1"/>
                </a:solidFill>
                <a:latin typeface="Open Sans"/>
                <a:ea typeface="Open Sans"/>
                <a:cs typeface="Open Sans"/>
                <a:sym typeface="Open Sans"/>
              </a:rPr>
              <a:t>iii. Limited health literacy </a:t>
            </a:r>
            <a:endParaRPr sz="2000" b="1">
              <a:solidFill>
                <a:schemeClr val="lt1"/>
              </a:solidFill>
              <a:latin typeface="Open Sans"/>
              <a:ea typeface="Open Sans"/>
              <a:cs typeface="Open Sans"/>
              <a:sym typeface="Open Sans"/>
            </a:endParaRPr>
          </a:p>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1441" name="Google Shape;1441;p36"/>
          <p:cNvSpPr txBox="1"/>
          <p:nvPr/>
        </p:nvSpPr>
        <p:spPr>
          <a:xfrm>
            <a:off x="5467525" y="3379775"/>
            <a:ext cx="368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1442" name="Google Shape;1442;p36"/>
          <p:cNvSpPr txBox="1"/>
          <p:nvPr/>
        </p:nvSpPr>
        <p:spPr>
          <a:xfrm>
            <a:off x="5565975" y="3281350"/>
            <a:ext cx="358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1443" name="Google Shape;1443;p36"/>
          <p:cNvSpPr/>
          <p:nvPr/>
        </p:nvSpPr>
        <p:spPr>
          <a:xfrm>
            <a:off x="5051899" y="3078463"/>
            <a:ext cx="3920399" cy="1323654"/>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6"/>
          <p:cNvSpPr txBox="1"/>
          <p:nvPr/>
        </p:nvSpPr>
        <p:spPr>
          <a:xfrm>
            <a:off x="5038699" y="3112425"/>
            <a:ext cx="4139362"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lt1"/>
                </a:solidFill>
                <a:latin typeface="Open Sans"/>
                <a:ea typeface="Open Sans"/>
                <a:cs typeface="Open Sans"/>
                <a:sym typeface="Open Sans"/>
              </a:rPr>
              <a:t>iv. Intentional non-adherence </a:t>
            </a:r>
            <a:endParaRPr>
              <a:solidFill>
                <a:schemeClr val="lt1"/>
              </a:solidFill>
              <a:latin typeface="Open Sans"/>
              <a:ea typeface="Open Sans"/>
              <a:cs typeface="Open Sans"/>
              <a:sym typeface="Open Sans"/>
            </a:endParaRPr>
          </a:p>
        </p:txBody>
      </p:sp>
      <p:sp>
        <p:nvSpPr>
          <p:cNvPr id="1445" name="Google Shape;1445;p36"/>
          <p:cNvSpPr txBox="1"/>
          <p:nvPr/>
        </p:nvSpPr>
        <p:spPr>
          <a:xfrm>
            <a:off x="4774181" y="1730378"/>
            <a:ext cx="3988255" cy="923299"/>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lt1"/>
              </a:buClr>
              <a:buSzPts val="1400"/>
              <a:buFont typeface="Open Sans"/>
              <a:buChar char="-"/>
            </a:pPr>
            <a:r>
              <a:rPr lang="en" sz="1600">
                <a:solidFill>
                  <a:schemeClr val="lt1"/>
                </a:solidFill>
                <a:latin typeface="Open Sans"/>
                <a:ea typeface="Open Sans"/>
                <a:cs typeface="Open Sans"/>
                <a:sym typeface="Open Sans"/>
              </a:rPr>
              <a:t>Not understanding the importance of adhering to medication regime </a:t>
            </a:r>
            <a:endParaRPr sz="1600">
              <a:solidFill>
                <a:schemeClr val="lt1"/>
              </a:solidFill>
              <a:latin typeface="Open Sans"/>
              <a:ea typeface="Open Sans"/>
              <a:cs typeface="Open Sans"/>
              <a:sym typeface="Open Sans"/>
            </a:endParaRPr>
          </a:p>
          <a:p>
            <a:pPr marL="457200" lvl="0" indent="-317500" algn="l" rtl="0">
              <a:spcBef>
                <a:spcPts val="0"/>
              </a:spcBef>
              <a:spcAft>
                <a:spcPts val="0"/>
              </a:spcAft>
              <a:buClr>
                <a:schemeClr val="lt1"/>
              </a:buClr>
              <a:buSzPts val="1400"/>
              <a:buFont typeface="Open Sans"/>
              <a:buChar char="-"/>
            </a:pPr>
            <a:r>
              <a:rPr lang="en" sz="1600">
                <a:solidFill>
                  <a:schemeClr val="lt1"/>
                </a:solidFill>
                <a:latin typeface="Open Sans"/>
                <a:ea typeface="Open Sans"/>
                <a:cs typeface="Open Sans"/>
                <a:sym typeface="Open Sans"/>
              </a:rPr>
              <a:t>Hopelessness </a:t>
            </a:r>
            <a:endParaRPr sz="1600">
              <a:solidFill>
                <a:schemeClr val="lt1"/>
              </a:solidFill>
              <a:latin typeface="Open Sans"/>
              <a:ea typeface="Open Sans"/>
              <a:cs typeface="Open Sans"/>
              <a:sym typeface="Open Sans"/>
            </a:endParaRPr>
          </a:p>
        </p:txBody>
      </p:sp>
      <p:sp>
        <p:nvSpPr>
          <p:cNvPr id="1446" name="Google Shape;1446;p36"/>
          <p:cNvSpPr txBox="1"/>
          <p:nvPr/>
        </p:nvSpPr>
        <p:spPr>
          <a:xfrm>
            <a:off x="4828836" y="3386485"/>
            <a:ext cx="3933600" cy="1015632"/>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lt1"/>
              </a:buClr>
              <a:buSzPts val="1400"/>
              <a:buFont typeface="Open Sans"/>
              <a:buChar char="-"/>
            </a:pPr>
            <a:r>
              <a:rPr lang="en" sz="1800">
                <a:solidFill>
                  <a:schemeClr val="lt1"/>
                </a:solidFill>
                <a:latin typeface="Open Sans"/>
                <a:ea typeface="Open Sans"/>
                <a:cs typeface="Open Sans"/>
                <a:sym typeface="Open Sans"/>
              </a:rPr>
              <a:t>Not adhering to medication regime due to the experience of side effects</a:t>
            </a:r>
            <a:endParaRPr sz="1800">
              <a:solidFill>
                <a:schemeClr val="lt1"/>
              </a:solidFill>
              <a:latin typeface="Open Sans"/>
              <a:ea typeface="Open Sans"/>
              <a:cs typeface="Open Sans"/>
              <a:sym typeface="Open San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33"/>
                                        </p:tgtEl>
                                        <p:attrNameLst>
                                          <p:attrName>style.visibility</p:attrName>
                                        </p:attrNameLst>
                                      </p:cBhvr>
                                      <p:to>
                                        <p:strVal val="visible"/>
                                      </p:to>
                                    </p:set>
                                    <p:animEffect transition="in" filter="fade">
                                      <p:cBhvr>
                                        <p:cTn id="7" dur="1000"/>
                                        <p:tgtEl>
                                          <p:spTgt spid="1433"/>
                                        </p:tgtEl>
                                      </p:cBhvr>
                                    </p:animEffect>
                                    <p:anim calcmode="lin" valueType="num">
                                      <p:cBhvr>
                                        <p:cTn id="8" dur="1000" fill="hold"/>
                                        <p:tgtEl>
                                          <p:spTgt spid="1433"/>
                                        </p:tgtEl>
                                        <p:attrNameLst>
                                          <p:attrName>ppt_x</p:attrName>
                                        </p:attrNameLst>
                                      </p:cBhvr>
                                      <p:tavLst>
                                        <p:tav tm="0">
                                          <p:val>
                                            <p:strVal val="#ppt_x"/>
                                          </p:val>
                                        </p:tav>
                                        <p:tav tm="100000">
                                          <p:val>
                                            <p:strVal val="#ppt_x"/>
                                          </p:val>
                                        </p:tav>
                                      </p:tavLst>
                                    </p:anim>
                                    <p:anim calcmode="lin" valueType="num">
                                      <p:cBhvr>
                                        <p:cTn id="9" dur="1000" fill="hold"/>
                                        <p:tgtEl>
                                          <p:spTgt spid="14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34">
                                            <p:txEl>
                                              <p:pRg st="0" end="0"/>
                                            </p:txEl>
                                          </p:spTgt>
                                        </p:tgtEl>
                                        <p:attrNameLst>
                                          <p:attrName>style.visibility</p:attrName>
                                        </p:attrNameLst>
                                      </p:cBhvr>
                                      <p:to>
                                        <p:strVal val="visible"/>
                                      </p:to>
                                    </p:set>
                                    <p:animEffect transition="in" filter="fade">
                                      <p:cBhvr>
                                        <p:cTn id="12" dur="1000"/>
                                        <p:tgtEl>
                                          <p:spTgt spid="1434">
                                            <p:txEl>
                                              <p:pRg st="0" end="0"/>
                                            </p:txEl>
                                          </p:spTgt>
                                        </p:tgtEl>
                                      </p:cBhvr>
                                    </p:animEffect>
                                    <p:anim calcmode="lin" valueType="num">
                                      <p:cBhvr>
                                        <p:cTn id="13" dur="1000" fill="hold"/>
                                        <p:tgtEl>
                                          <p:spTgt spid="143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43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35">
                                            <p:txEl>
                                              <p:pRg st="0" end="0"/>
                                            </p:txEl>
                                          </p:spTgt>
                                        </p:tgtEl>
                                        <p:attrNameLst>
                                          <p:attrName>style.visibility</p:attrName>
                                        </p:attrNameLst>
                                      </p:cBhvr>
                                      <p:to>
                                        <p:strVal val="visible"/>
                                      </p:to>
                                    </p:set>
                                    <p:animEffect transition="in" filter="fade">
                                      <p:cBhvr>
                                        <p:cTn id="17" dur="1000"/>
                                        <p:tgtEl>
                                          <p:spTgt spid="1435">
                                            <p:txEl>
                                              <p:pRg st="0" end="0"/>
                                            </p:txEl>
                                          </p:spTgt>
                                        </p:tgtEl>
                                      </p:cBhvr>
                                    </p:animEffect>
                                    <p:anim calcmode="lin" valueType="num">
                                      <p:cBhvr>
                                        <p:cTn id="18" dur="1000" fill="hold"/>
                                        <p:tgtEl>
                                          <p:spTgt spid="143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4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32"/>
                                        </p:tgtEl>
                                        <p:attrNameLst>
                                          <p:attrName>style.visibility</p:attrName>
                                        </p:attrNameLst>
                                      </p:cBhvr>
                                      <p:to>
                                        <p:strVal val="visible"/>
                                      </p:to>
                                    </p:set>
                                    <p:animEffect transition="in" filter="fade">
                                      <p:cBhvr>
                                        <p:cTn id="24" dur="1000"/>
                                        <p:tgtEl>
                                          <p:spTgt spid="1432"/>
                                        </p:tgtEl>
                                      </p:cBhvr>
                                    </p:animEffect>
                                    <p:anim calcmode="lin" valueType="num">
                                      <p:cBhvr>
                                        <p:cTn id="25" dur="1000" fill="hold"/>
                                        <p:tgtEl>
                                          <p:spTgt spid="1432"/>
                                        </p:tgtEl>
                                        <p:attrNameLst>
                                          <p:attrName>ppt_x</p:attrName>
                                        </p:attrNameLst>
                                      </p:cBhvr>
                                      <p:tavLst>
                                        <p:tav tm="0">
                                          <p:val>
                                            <p:strVal val="#ppt_x"/>
                                          </p:val>
                                        </p:tav>
                                        <p:tav tm="100000">
                                          <p:val>
                                            <p:strVal val="#ppt_x"/>
                                          </p:val>
                                        </p:tav>
                                      </p:tavLst>
                                    </p:anim>
                                    <p:anim calcmode="lin" valueType="num">
                                      <p:cBhvr>
                                        <p:cTn id="26" dur="1000" fill="hold"/>
                                        <p:tgtEl>
                                          <p:spTgt spid="143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36">
                                            <p:txEl>
                                              <p:pRg st="0" end="0"/>
                                            </p:txEl>
                                          </p:spTgt>
                                        </p:tgtEl>
                                        <p:attrNameLst>
                                          <p:attrName>style.visibility</p:attrName>
                                        </p:attrNameLst>
                                      </p:cBhvr>
                                      <p:to>
                                        <p:strVal val="visible"/>
                                      </p:to>
                                    </p:set>
                                    <p:animEffect transition="in" filter="fade">
                                      <p:cBhvr>
                                        <p:cTn id="29" dur="1000"/>
                                        <p:tgtEl>
                                          <p:spTgt spid="1436">
                                            <p:txEl>
                                              <p:pRg st="0" end="0"/>
                                            </p:txEl>
                                          </p:spTgt>
                                        </p:tgtEl>
                                      </p:cBhvr>
                                    </p:animEffect>
                                    <p:anim calcmode="lin" valueType="num">
                                      <p:cBhvr>
                                        <p:cTn id="30" dur="1000" fill="hold"/>
                                        <p:tgtEl>
                                          <p:spTgt spid="1436">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436">
                                            <p:txEl>
                                              <p:pRg st="0" end="0"/>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37">
                                            <p:txEl>
                                              <p:pRg st="0" end="0"/>
                                            </p:txEl>
                                          </p:spTgt>
                                        </p:tgtEl>
                                        <p:attrNameLst>
                                          <p:attrName>style.visibility</p:attrName>
                                        </p:attrNameLst>
                                      </p:cBhvr>
                                      <p:to>
                                        <p:strVal val="visible"/>
                                      </p:to>
                                    </p:set>
                                    <p:animEffect transition="in" filter="fade">
                                      <p:cBhvr>
                                        <p:cTn id="34" dur="1000"/>
                                        <p:tgtEl>
                                          <p:spTgt spid="1437">
                                            <p:txEl>
                                              <p:pRg st="0" end="0"/>
                                            </p:txEl>
                                          </p:spTgt>
                                        </p:tgtEl>
                                      </p:cBhvr>
                                    </p:animEffect>
                                    <p:anim calcmode="lin" valueType="num">
                                      <p:cBhvr>
                                        <p:cTn id="35" dur="1000" fill="hold"/>
                                        <p:tgtEl>
                                          <p:spTgt spid="1437">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4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39"/>
                                        </p:tgtEl>
                                        <p:attrNameLst>
                                          <p:attrName>style.visibility</p:attrName>
                                        </p:attrNameLst>
                                      </p:cBhvr>
                                      <p:to>
                                        <p:strVal val="visible"/>
                                      </p:to>
                                    </p:set>
                                    <p:animEffect transition="in" filter="fade">
                                      <p:cBhvr>
                                        <p:cTn id="41" dur="1000"/>
                                        <p:tgtEl>
                                          <p:spTgt spid="1439"/>
                                        </p:tgtEl>
                                      </p:cBhvr>
                                    </p:animEffect>
                                    <p:anim calcmode="lin" valueType="num">
                                      <p:cBhvr>
                                        <p:cTn id="42" dur="1000" fill="hold"/>
                                        <p:tgtEl>
                                          <p:spTgt spid="1439"/>
                                        </p:tgtEl>
                                        <p:attrNameLst>
                                          <p:attrName>ppt_x</p:attrName>
                                        </p:attrNameLst>
                                      </p:cBhvr>
                                      <p:tavLst>
                                        <p:tav tm="0">
                                          <p:val>
                                            <p:strVal val="#ppt_x"/>
                                          </p:val>
                                        </p:tav>
                                        <p:tav tm="100000">
                                          <p:val>
                                            <p:strVal val="#ppt_x"/>
                                          </p:val>
                                        </p:tav>
                                      </p:tavLst>
                                    </p:anim>
                                    <p:anim calcmode="lin" valueType="num">
                                      <p:cBhvr>
                                        <p:cTn id="43" dur="1000" fill="hold"/>
                                        <p:tgtEl>
                                          <p:spTgt spid="143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40"/>
                                        </p:tgtEl>
                                        <p:attrNameLst>
                                          <p:attrName>style.visibility</p:attrName>
                                        </p:attrNameLst>
                                      </p:cBhvr>
                                      <p:to>
                                        <p:strVal val="visible"/>
                                      </p:to>
                                    </p:set>
                                    <p:animEffect transition="in" filter="fade">
                                      <p:cBhvr>
                                        <p:cTn id="46" dur="1000"/>
                                        <p:tgtEl>
                                          <p:spTgt spid="1440"/>
                                        </p:tgtEl>
                                      </p:cBhvr>
                                    </p:animEffect>
                                    <p:anim calcmode="lin" valueType="num">
                                      <p:cBhvr>
                                        <p:cTn id="47" dur="1000" fill="hold"/>
                                        <p:tgtEl>
                                          <p:spTgt spid="1440"/>
                                        </p:tgtEl>
                                        <p:attrNameLst>
                                          <p:attrName>ppt_x</p:attrName>
                                        </p:attrNameLst>
                                      </p:cBhvr>
                                      <p:tavLst>
                                        <p:tav tm="0">
                                          <p:val>
                                            <p:strVal val="#ppt_x"/>
                                          </p:val>
                                        </p:tav>
                                        <p:tav tm="100000">
                                          <p:val>
                                            <p:strVal val="#ppt_x"/>
                                          </p:val>
                                        </p:tav>
                                      </p:tavLst>
                                    </p:anim>
                                    <p:anim calcmode="lin" valueType="num">
                                      <p:cBhvr>
                                        <p:cTn id="48" dur="1000" fill="hold"/>
                                        <p:tgtEl>
                                          <p:spTgt spid="144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445"/>
                                        </p:tgtEl>
                                        <p:attrNameLst>
                                          <p:attrName>style.visibility</p:attrName>
                                        </p:attrNameLst>
                                      </p:cBhvr>
                                      <p:to>
                                        <p:strVal val="visible"/>
                                      </p:to>
                                    </p:set>
                                    <p:animEffect transition="in" filter="fade">
                                      <p:cBhvr>
                                        <p:cTn id="51" dur="1000"/>
                                        <p:tgtEl>
                                          <p:spTgt spid="1445"/>
                                        </p:tgtEl>
                                      </p:cBhvr>
                                    </p:animEffect>
                                    <p:anim calcmode="lin" valueType="num">
                                      <p:cBhvr>
                                        <p:cTn id="52" dur="1000" fill="hold"/>
                                        <p:tgtEl>
                                          <p:spTgt spid="1445"/>
                                        </p:tgtEl>
                                        <p:attrNameLst>
                                          <p:attrName>ppt_x</p:attrName>
                                        </p:attrNameLst>
                                      </p:cBhvr>
                                      <p:tavLst>
                                        <p:tav tm="0">
                                          <p:val>
                                            <p:strVal val="#ppt_x"/>
                                          </p:val>
                                        </p:tav>
                                        <p:tav tm="100000">
                                          <p:val>
                                            <p:strVal val="#ppt_x"/>
                                          </p:val>
                                        </p:tav>
                                      </p:tavLst>
                                    </p:anim>
                                    <p:anim calcmode="lin" valueType="num">
                                      <p:cBhvr>
                                        <p:cTn id="53" dur="1000" fill="hold"/>
                                        <p:tgtEl>
                                          <p:spTgt spid="144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443"/>
                                        </p:tgtEl>
                                        <p:attrNameLst>
                                          <p:attrName>style.visibility</p:attrName>
                                        </p:attrNameLst>
                                      </p:cBhvr>
                                      <p:to>
                                        <p:strVal val="visible"/>
                                      </p:to>
                                    </p:set>
                                    <p:animEffect transition="in" filter="fade">
                                      <p:cBhvr>
                                        <p:cTn id="58" dur="1000"/>
                                        <p:tgtEl>
                                          <p:spTgt spid="1443"/>
                                        </p:tgtEl>
                                      </p:cBhvr>
                                    </p:animEffect>
                                    <p:anim calcmode="lin" valueType="num">
                                      <p:cBhvr>
                                        <p:cTn id="59" dur="1000" fill="hold"/>
                                        <p:tgtEl>
                                          <p:spTgt spid="1443"/>
                                        </p:tgtEl>
                                        <p:attrNameLst>
                                          <p:attrName>ppt_x</p:attrName>
                                        </p:attrNameLst>
                                      </p:cBhvr>
                                      <p:tavLst>
                                        <p:tav tm="0">
                                          <p:val>
                                            <p:strVal val="#ppt_x"/>
                                          </p:val>
                                        </p:tav>
                                        <p:tav tm="100000">
                                          <p:val>
                                            <p:strVal val="#ppt_x"/>
                                          </p:val>
                                        </p:tav>
                                      </p:tavLst>
                                    </p:anim>
                                    <p:anim calcmode="lin" valueType="num">
                                      <p:cBhvr>
                                        <p:cTn id="60" dur="1000" fill="hold"/>
                                        <p:tgtEl>
                                          <p:spTgt spid="1443"/>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444"/>
                                        </p:tgtEl>
                                        <p:attrNameLst>
                                          <p:attrName>style.visibility</p:attrName>
                                        </p:attrNameLst>
                                      </p:cBhvr>
                                      <p:to>
                                        <p:strVal val="visible"/>
                                      </p:to>
                                    </p:set>
                                    <p:animEffect transition="in" filter="fade">
                                      <p:cBhvr>
                                        <p:cTn id="63" dur="1000"/>
                                        <p:tgtEl>
                                          <p:spTgt spid="1444"/>
                                        </p:tgtEl>
                                      </p:cBhvr>
                                    </p:animEffect>
                                    <p:anim calcmode="lin" valueType="num">
                                      <p:cBhvr>
                                        <p:cTn id="64" dur="1000" fill="hold"/>
                                        <p:tgtEl>
                                          <p:spTgt spid="1444"/>
                                        </p:tgtEl>
                                        <p:attrNameLst>
                                          <p:attrName>ppt_x</p:attrName>
                                        </p:attrNameLst>
                                      </p:cBhvr>
                                      <p:tavLst>
                                        <p:tav tm="0">
                                          <p:val>
                                            <p:strVal val="#ppt_x"/>
                                          </p:val>
                                        </p:tav>
                                        <p:tav tm="100000">
                                          <p:val>
                                            <p:strVal val="#ppt_x"/>
                                          </p:val>
                                        </p:tav>
                                      </p:tavLst>
                                    </p:anim>
                                    <p:anim calcmode="lin" valueType="num">
                                      <p:cBhvr>
                                        <p:cTn id="65" dur="1000" fill="hold"/>
                                        <p:tgtEl>
                                          <p:spTgt spid="1444"/>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446">
                                            <p:txEl>
                                              <p:pRg st="0" end="0"/>
                                            </p:txEl>
                                          </p:spTgt>
                                        </p:tgtEl>
                                        <p:attrNameLst>
                                          <p:attrName>style.visibility</p:attrName>
                                        </p:attrNameLst>
                                      </p:cBhvr>
                                      <p:to>
                                        <p:strVal val="visible"/>
                                      </p:to>
                                    </p:set>
                                    <p:animEffect transition="in" filter="fade">
                                      <p:cBhvr>
                                        <p:cTn id="68" dur="1000"/>
                                        <p:tgtEl>
                                          <p:spTgt spid="1446">
                                            <p:txEl>
                                              <p:pRg st="0" end="0"/>
                                            </p:txEl>
                                          </p:spTgt>
                                        </p:tgtEl>
                                      </p:cBhvr>
                                    </p:animEffect>
                                    <p:anim calcmode="lin" valueType="num">
                                      <p:cBhvr>
                                        <p:cTn id="69" dur="1000" fill="hold"/>
                                        <p:tgtEl>
                                          <p:spTgt spid="1446">
                                            <p:txEl>
                                              <p:pRg st="0" end="0"/>
                                            </p:txEl>
                                          </p:spTgt>
                                        </p:tgtEl>
                                        <p:attrNameLst>
                                          <p:attrName>ppt_x</p:attrName>
                                        </p:attrNameLst>
                                      </p:cBhvr>
                                      <p:tavLst>
                                        <p:tav tm="0">
                                          <p:val>
                                            <p:strVal val="#ppt_x"/>
                                          </p:val>
                                        </p:tav>
                                        <p:tav tm="100000">
                                          <p:val>
                                            <p:strVal val="#ppt_x"/>
                                          </p:val>
                                        </p:tav>
                                      </p:tavLst>
                                    </p:anim>
                                    <p:anim calcmode="lin" valueType="num">
                                      <p:cBhvr>
                                        <p:cTn id="70" dur="1000" fill="hold"/>
                                        <p:tgtEl>
                                          <p:spTgt spid="144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2" grpId="0" animBg="1"/>
      <p:bldP spid="1433" grpId="0" animBg="1"/>
      <p:bldP spid="1434" grpId="0" build="p"/>
      <p:bldP spid="1435" grpId="0" build="p"/>
      <p:bldP spid="1436" grpId="0" build="p"/>
      <p:bldP spid="1437" grpId="0" build="p"/>
      <p:bldP spid="1439" grpId="0" animBg="1"/>
      <p:bldP spid="1440" grpId="0"/>
      <p:bldP spid="1443" grpId="0" animBg="1"/>
      <p:bldP spid="1444" grpId="0"/>
      <p:bldP spid="1445" grpId="0"/>
      <p:bldP spid="1446"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0">
          <a:extLst>
            <a:ext uri="{FF2B5EF4-FFF2-40B4-BE49-F238E27FC236}">
              <a16:creationId xmlns:a16="http://schemas.microsoft.com/office/drawing/2014/main" id="{53E9F83A-58E7-BF5C-170D-DF97FA62F0BC}"/>
            </a:ext>
          </a:extLst>
        </p:cNvPr>
        <p:cNvGrpSpPr/>
        <p:nvPr/>
      </p:nvGrpSpPr>
      <p:grpSpPr>
        <a:xfrm>
          <a:off x="0" y="0"/>
          <a:ext cx="0" cy="0"/>
          <a:chOff x="0" y="0"/>
          <a:chExt cx="0" cy="0"/>
        </a:xfrm>
      </p:grpSpPr>
      <p:pic>
        <p:nvPicPr>
          <p:cNvPr id="6" name="Picture 5" descr="A purple circle with white text&#10;&#10;AI-generated content may be incorrect.">
            <a:extLst>
              <a:ext uri="{FF2B5EF4-FFF2-40B4-BE49-F238E27FC236}">
                <a16:creationId xmlns:a16="http://schemas.microsoft.com/office/drawing/2014/main" id="{22C404C7-E815-0C05-D25E-09AE13BD9A05}"/>
              </a:ext>
            </a:extLst>
          </p:cNvPr>
          <p:cNvPicPr>
            <a:picLocks noChangeAspect="1"/>
          </p:cNvPicPr>
          <p:nvPr/>
        </p:nvPicPr>
        <p:blipFill>
          <a:blip r:embed="rId3"/>
          <a:srcRect l="52199" t="49828"/>
          <a:stretch>
            <a:fillRect/>
          </a:stretch>
        </p:blipFill>
        <p:spPr>
          <a:xfrm>
            <a:off x="0" y="0"/>
            <a:ext cx="9155000" cy="5143500"/>
          </a:xfrm>
          <a:prstGeom prst="rect">
            <a:avLst/>
          </a:prstGeom>
        </p:spPr>
      </p:pic>
      <p:sp>
        <p:nvSpPr>
          <p:cNvPr id="1451" name="Google Shape;1451;p37">
            <a:extLst>
              <a:ext uri="{FF2B5EF4-FFF2-40B4-BE49-F238E27FC236}">
                <a16:creationId xmlns:a16="http://schemas.microsoft.com/office/drawing/2014/main" id="{C39AC296-F38A-D134-B177-E823F18484BA}"/>
              </a:ext>
            </a:extLst>
          </p:cNvPr>
          <p:cNvSpPr txBox="1">
            <a:spLocks noGrp="1"/>
          </p:cNvSpPr>
          <p:nvPr>
            <p:ph type="body" idx="1"/>
          </p:nvPr>
        </p:nvSpPr>
        <p:spPr>
          <a:xfrm>
            <a:off x="1097875" y="2623225"/>
            <a:ext cx="2627100" cy="8922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endParaRPr/>
          </a:p>
        </p:txBody>
      </p:sp>
      <p:sp>
        <p:nvSpPr>
          <p:cNvPr id="1452" name="Google Shape;1452;p37">
            <a:extLst>
              <a:ext uri="{FF2B5EF4-FFF2-40B4-BE49-F238E27FC236}">
                <a16:creationId xmlns:a16="http://schemas.microsoft.com/office/drawing/2014/main" id="{55D4829E-C1A3-A489-7AA5-2C6E3C16A1F7}"/>
              </a:ext>
            </a:extLst>
          </p:cNvPr>
          <p:cNvSpPr txBox="1">
            <a:spLocks noGrp="1"/>
          </p:cNvSpPr>
          <p:nvPr>
            <p:ph type="title"/>
          </p:nvPr>
        </p:nvSpPr>
        <p:spPr>
          <a:xfrm>
            <a:off x="1097875" y="1512388"/>
            <a:ext cx="1834800" cy="10095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endParaRPr/>
          </a:p>
        </p:txBody>
      </p:sp>
      <p:sp>
        <p:nvSpPr>
          <p:cNvPr id="1453" name="Google Shape;1453;p37">
            <a:extLst>
              <a:ext uri="{FF2B5EF4-FFF2-40B4-BE49-F238E27FC236}">
                <a16:creationId xmlns:a16="http://schemas.microsoft.com/office/drawing/2014/main" id="{77BF7A99-079A-A34A-8308-DD0607B0AF3E}"/>
              </a:ext>
            </a:extLst>
          </p:cNvPr>
          <p:cNvSpPr txBox="1"/>
          <p:nvPr/>
        </p:nvSpPr>
        <p:spPr>
          <a:xfrm>
            <a:off x="5233725" y="844950"/>
            <a:ext cx="392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1454" name="Google Shape;1454;p37">
            <a:extLst>
              <a:ext uri="{FF2B5EF4-FFF2-40B4-BE49-F238E27FC236}">
                <a16:creationId xmlns:a16="http://schemas.microsoft.com/office/drawing/2014/main" id="{43253EFB-32CE-9426-BC7D-5109E4619E62}"/>
              </a:ext>
            </a:extLst>
          </p:cNvPr>
          <p:cNvSpPr txBox="1"/>
          <p:nvPr/>
        </p:nvSpPr>
        <p:spPr>
          <a:xfrm>
            <a:off x="5190675" y="3059850"/>
            <a:ext cx="400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1455" name="Google Shape;1455;p37">
            <a:extLst>
              <a:ext uri="{FF2B5EF4-FFF2-40B4-BE49-F238E27FC236}">
                <a16:creationId xmlns:a16="http://schemas.microsoft.com/office/drawing/2014/main" id="{1F4D4A31-DFCF-0ADF-8BA0-A170E521B95A}"/>
              </a:ext>
            </a:extLst>
          </p:cNvPr>
          <p:cNvSpPr txBox="1"/>
          <p:nvPr/>
        </p:nvSpPr>
        <p:spPr>
          <a:xfrm>
            <a:off x="2752575" y="4348488"/>
            <a:ext cx="708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Open Sans"/>
                <a:ea typeface="Open Sans"/>
                <a:cs typeface="Open Sans"/>
                <a:sym typeface="Open Sans"/>
              </a:rPr>
              <a:t> </a:t>
            </a:r>
            <a:endParaRPr>
              <a:solidFill>
                <a:schemeClr val="lt1"/>
              </a:solidFill>
              <a:latin typeface="Open Sans"/>
              <a:ea typeface="Open Sans"/>
              <a:cs typeface="Open Sans"/>
              <a:sym typeface="Open Sans"/>
            </a:endParaRPr>
          </a:p>
        </p:txBody>
      </p:sp>
      <p:sp>
        <p:nvSpPr>
          <p:cNvPr id="1456" name="Google Shape;1456;p37">
            <a:extLst>
              <a:ext uri="{FF2B5EF4-FFF2-40B4-BE49-F238E27FC236}">
                <a16:creationId xmlns:a16="http://schemas.microsoft.com/office/drawing/2014/main" id="{99303B99-71B9-F7ED-51B9-40C1C5F67027}"/>
              </a:ext>
            </a:extLst>
          </p:cNvPr>
          <p:cNvSpPr txBox="1"/>
          <p:nvPr/>
        </p:nvSpPr>
        <p:spPr>
          <a:xfrm>
            <a:off x="-229700" y="4520350"/>
            <a:ext cx="749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Open Sans"/>
                <a:ea typeface="Open Sans"/>
                <a:cs typeface="Open Sans"/>
                <a:sym typeface="Open Sans"/>
              </a:rPr>
              <a:t> </a:t>
            </a:r>
            <a:endParaRPr>
              <a:solidFill>
                <a:schemeClr val="lt1"/>
              </a:solidFill>
              <a:latin typeface="Open Sans"/>
              <a:ea typeface="Open Sans"/>
              <a:cs typeface="Open Sans"/>
              <a:sym typeface="Open Sans"/>
            </a:endParaRPr>
          </a:p>
        </p:txBody>
      </p:sp>
      <p:sp>
        <p:nvSpPr>
          <p:cNvPr id="1457" name="Google Shape;1457;p37">
            <a:extLst>
              <a:ext uri="{FF2B5EF4-FFF2-40B4-BE49-F238E27FC236}">
                <a16:creationId xmlns:a16="http://schemas.microsoft.com/office/drawing/2014/main" id="{4AD2DA66-A9A1-B824-6C7E-31B79DB0F5FB}"/>
              </a:ext>
            </a:extLst>
          </p:cNvPr>
          <p:cNvSpPr txBox="1"/>
          <p:nvPr/>
        </p:nvSpPr>
        <p:spPr>
          <a:xfrm>
            <a:off x="594750" y="844950"/>
            <a:ext cx="708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1459" name="Google Shape;1459;p37">
            <a:extLst>
              <a:ext uri="{FF2B5EF4-FFF2-40B4-BE49-F238E27FC236}">
                <a16:creationId xmlns:a16="http://schemas.microsoft.com/office/drawing/2014/main" id="{54A75B39-68EA-9C37-3F04-6C6D91002F3D}"/>
              </a:ext>
            </a:extLst>
          </p:cNvPr>
          <p:cNvSpPr txBox="1"/>
          <p:nvPr/>
        </p:nvSpPr>
        <p:spPr>
          <a:xfrm>
            <a:off x="557825" y="795725"/>
            <a:ext cx="708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pic>
        <p:nvPicPr>
          <p:cNvPr id="4" name="Picture 3" descr="A pie chart with text&#10;&#10;AI-generated content may be incorrect.">
            <a:extLst>
              <a:ext uri="{FF2B5EF4-FFF2-40B4-BE49-F238E27FC236}">
                <a16:creationId xmlns:a16="http://schemas.microsoft.com/office/drawing/2014/main" id="{185576A6-B308-ACB3-3FCC-C81FFB9A7E24}"/>
              </a:ext>
            </a:extLst>
          </p:cNvPr>
          <p:cNvPicPr>
            <a:picLocks noChangeAspect="1"/>
          </p:cNvPicPr>
          <p:nvPr/>
        </p:nvPicPr>
        <p:blipFill>
          <a:blip r:embed="rId4"/>
          <a:stretch>
            <a:fillRect/>
          </a:stretch>
        </p:blipFill>
        <p:spPr>
          <a:xfrm>
            <a:off x="1143000" y="0"/>
            <a:ext cx="6858000" cy="5143500"/>
          </a:xfrm>
          <a:prstGeom prst="rect">
            <a:avLst/>
          </a:prstGeom>
        </p:spPr>
      </p:pic>
    </p:spTree>
    <p:extLst>
      <p:ext uri="{BB962C8B-B14F-4D97-AF65-F5344CB8AC3E}">
        <p14:creationId xmlns:p14="http://schemas.microsoft.com/office/powerpoint/2010/main" val="223426531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3">
          <a:extLst>
            <a:ext uri="{FF2B5EF4-FFF2-40B4-BE49-F238E27FC236}">
              <a16:creationId xmlns:a16="http://schemas.microsoft.com/office/drawing/2014/main" id="{02FF7BA3-2B15-2409-D697-EFC8CA7B9875}"/>
            </a:ext>
          </a:extLst>
        </p:cNvPr>
        <p:cNvGrpSpPr/>
        <p:nvPr/>
      </p:nvGrpSpPr>
      <p:grpSpPr>
        <a:xfrm>
          <a:off x="0" y="0"/>
          <a:ext cx="0" cy="0"/>
          <a:chOff x="0" y="0"/>
          <a:chExt cx="0" cy="0"/>
        </a:xfrm>
      </p:grpSpPr>
      <p:pic>
        <p:nvPicPr>
          <p:cNvPr id="6" name="Picture 5" descr="A purple circle with white text&#10;&#10;AI-generated content may be incorrect.">
            <a:extLst>
              <a:ext uri="{FF2B5EF4-FFF2-40B4-BE49-F238E27FC236}">
                <a16:creationId xmlns:a16="http://schemas.microsoft.com/office/drawing/2014/main" id="{0C6AA1FD-220D-4028-56C5-45465BE774FC}"/>
              </a:ext>
            </a:extLst>
          </p:cNvPr>
          <p:cNvPicPr>
            <a:picLocks noChangeAspect="1"/>
          </p:cNvPicPr>
          <p:nvPr/>
        </p:nvPicPr>
        <p:blipFill>
          <a:blip r:embed="rId3"/>
          <a:srcRect l="52199" t="49828"/>
          <a:stretch>
            <a:fillRect/>
          </a:stretch>
        </p:blipFill>
        <p:spPr>
          <a:xfrm>
            <a:off x="0" y="0"/>
            <a:ext cx="9155000" cy="5143500"/>
          </a:xfrm>
          <a:prstGeom prst="rect">
            <a:avLst/>
          </a:prstGeom>
        </p:spPr>
      </p:pic>
      <p:sp>
        <p:nvSpPr>
          <p:cNvPr id="1464" name="Google Shape;1464;p38">
            <a:extLst>
              <a:ext uri="{FF2B5EF4-FFF2-40B4-BE49-F238E27FC236}">
                <a16:creationId xmlns:a16="http://schemas.microsoft.com/office/drawing/2014/main" id="{B326BFC0-7435-B3FF-2E71-92D5DD4211D2}"/>
              </a:ext>
            </a:extLst>
          </p:cNvPr>
          <p:cNvSpPr txBox="1">
            <a:spLocks noGrp="1"/>
          </p:cNvSpPr>
          <p:nvPr>
            <p:ph type="body" idx="1"/>
          </p:nvPr>
        </p:nvSpPr>
        <p:spPr>
          <a:xfrm>
            <a:off x="1211250" y="2469300"/>
            <a:ext cx="2627100" cy="8922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endParaRPr/>
          </a:p>
        </p:txBody>
      </p:sp>
      <p:sp>
        <p:nvSpPr>
          <p:cNvPr id="1465" name="Google Shape;1465;p38">
            <a:extLst>
              <a:ext uri="{FF2B5EF4-FFF2-40B4-BE49-F238E27FC236}">
                <a16:creationId xmlns:a16="http://schemas.microsoft.com/office/drawing/2014/main" id="{D6912853-1779-222B-BEF2-AA036D843B4F}"/>
              </a:ext>
            </a:extLst>
          </p:cNvPr>
          <p:cNvSpPr txBox="1">
            <a:spLocks noGrp="1"/>
          </p:cNvSpPr>
          <p:nvPr>
            <p:ph type="title"/>
          </p:nvPr>
        </p:nvSpPr>
        <p:spPr>
          <a:xfrm>
            <a:off x="1211250" y="1438100"/>
            <a:ext cx="1834800" cy="10095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a:t> </a:t>
            </a:r>
            <a:endParaRPr/>
          </a:p>
        </p:txBody>
      </p:sp>
      <p:sp>
        <p:nvSpPr>
          <p:cNvPr id="1466" name="Google Shape;1466;p38">
            <a:extLst>
              <a:ext uri="{FF2B5EF4-FFF2-40B4-BE49-F238E27FC236}">
                <a16:creationId xmlns:a16="http://schemas.microsoft.com/office/drawing/2014/main" id="{DDB9A671-717E-556C-EB0B-B301A0624245}"/>
              </a:ext>
            </a:extLst>
          </p:cNvPr>
          <p:cNvSpPr txBox="1"/>
          <p:nvPr/>
        </p:nvSpPr>
        <p:spPr>
          <a:xfrm>
            <a:off x="5233725" y="844950"/>
            <a:ext cx="392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1467" name="Google Shape;1467;p38">
            <a:extLst>
              <a:ext uri="{FF2B5EF4-FFF2-40B4-BE49-F238E27FC236}">
                <a16:creationId xmlns:a16="http://schemas.microsoft.com/office/drawing/2014/main" id="{50E8FB24-40C2-F07A-F32D-0D63055714BF}"/>
              </a:ext>
            </a:extLst>
          </p:cNvPr>
          <p:cNvSpPr txBox="1"/>
          <p:nvPr/>
        </p:nvSpPr>
        <p:spPr>
          <a:xfrm>
            <a:off x="5147600" y="2715300"/>
            <a:ext cx="400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1468" name="Google Shape;1468;p38">
            <a:extLst>
              <a:ext uri="{FF2B5EF4-FFF2-40B4-BE49-F238E27FC236}">
                <a16:creationId xmlns:a16="http://schemas.microsoft.com/office/drawing/2014/main" id="{7E8BC017-D853-A7B8-0F55-755E9A68F6CE}"/>
              </a:ext>
            </a:extLst>
          </p:cNvPr>
          <p:cNvSpPr txBox="1"/>
          <p:nvPr/>
        </p:nvSpPr>
        <p:spPr>
          <a:xfrm>
            <a:off x="2157475" y="234650"/>
            <a:ext cx="708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1469" name="Google Shape;1469;p38">
            <a:extLst>
              <a:ext uri="{FF2B5EF4-FFF2-40B4-BE49-F238E27FC236}">
                <a16:creationId xmlns:a16="http://schemas.microsoft.com/office/drawing/2014/main" id="{8CC484C3-E829-BB6E-60A0-6F627196AEB3}"/>
              </a:ext>
            </a:extLst>
          </p:cNvPr>
          <p:cNvSpPr txBox="1"/>
          <p:nvPr/>
        </p:nvSpPr>
        <p:spPr>
          <a:xfrm>
            <a:off x="2548838" y="3982725"/>
            <a:ext cx="708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1470" name="Google Shape;1470;p38">
            <a:extLst>
              <a:ext uri="{FF2B5EF4-FFF2-40B4-BE49-F238E27FC236}">
                <a16:creationId xmlns:a16="http://schemas.microsoft.com/office/drawing/2014/main" id="{A366730B-FCCF-FD3E-8ADC-F88C3C3FC176}"/>
              </a:ext>
            </a:extLst>
          </p:cNvPr>
          <p:cNvSpPr txBox="1"/>
          <p:nvPr/>
        </p:nvSpPr>
        <p:spPr>
          <a:xfrm>
            <a:off x="594750" y="844950"/>
            <a:ext cx="708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pic>
        <p:nvPicPr>
          <p:cNvPr id="4" name="Picture 3" descr="A pink and purple circle with text&#10;&#10;AI-generated content may be incorrect.">
            <a:extLst>
              <a:ext uri="{FF2B5EF4-FFF2-40B4-BE49-F238E27FC236}">
                <a16:creationId xmlns:a16="http://schemas.microsoft.com/office/drawing/2014/main" id="{54E398F0-816D-F406-BA59-38AA3EFA2569}"/>
              </a:ext>
            </a:extLst>
          </p:cNvPr>
          <p:cNvPicPr>
            <a:picLocks noChangeAspect="1"/>
          </p:cNvPicPr>
          <p:nvPr/>
        </p:nvPicPr>
        <p:blipFill>
          <a:blip r:embed="rId4"/>
          <a:stretch>
            <a:fillRect/>
          </a:stretch>
        </p:blipFill>
        <p:spPr>
          <a:xfrm>
            <a:off x="1143000" y="0"/>
            <a:ext cx="6858000" cy="5143500"/>
          </a:xfrm>
          <a:prstGeom prst="rect">
            <a:avLst/>
          </a:prstGeom>
        </p:spPr>
      </p:pic>
    </p:spTree>
    <p:extLst>
      <p:ext uri="{BB962C8B-B14F-4D97-AF65-F5344CB8AC3E}">
        <p14:creationId xmlns:p14="http://schemas.microsoft.com/office/powerpoint/2010/main" val="104171568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3BDBB4-E71A-FD8C-5BF2-5167B231F72E}"/>
              </a:ext>
            </a:extLst>
          </p:cNvPr>
          <p:cNvPicPr>
            <a:picLocks noChangeAspect="1"/>
          </p:cNvPicPr>
          <p:nvPr/>
        </p:nvPicPr>
        <p:blipFill>
          <a:blip r:embed="rId3"/>
          <a:srcRect t="47069" r="68170"/>
          <a:stretch>
            <a:fillRect/>
          </a:stretch>
        </p:blipFill>
        <p:spPr>
          <a:xfrm>
            <a:off x="0" y="-1"/>
            <a:ext cx="9144000" cy="5143500"/>
          </a:xfrm>
          <a:prstGeom prst="rect">
            <a:avLst/>
          </a:prstGeom>
        </p:spPr>
      </p:pic>
      <p:pic>
        <p:nvPicPr>
          <p:cNvPr id="5" name="Picture 4">
            <a:extLst>
              <a:ext uri="{FF2B5EF4-FFF2-40B4-BE49-F238E27FC236}">
                <a16:creationId xmlns:a16="http://schemas.microsoft.com/office/drawing/2014/main" id="{B6A89DE3-51DF-9EF1-9C84-FC9530EF240C}"/>
              </a:ext>
            </a:extLst>
          </p:cNvPr>
          <p:cNvPicPr>
            <a:picLocks noChangeAspect="1"/>
          </p:cNvPicPr>
          <p:nvPr/>
        </p:nvPicPr>
        <p:blipFill>
          <a:blip r:embed="rId3"/>
          <a:stretch>
            <a:fillRect/>
          </a:stretch>
        </p:blipFill>
        <p:spPr>
          <a:xfrm>
            <a:off x="712867" y="0"/>
            <a:ext cx="7718265" cy="5143500"/>
          </a:xfrm>
          <a:prstGeom prst="rect">
            <a:avLst/>
          </a:prstGeom>
        </p:spPr>
      </p:pic>
    </p:spTree>
    <p:extLst>
      <p:ext uri="{BB962C8B-B14F-4D97-AF65-F5344CB8AC3E}">
        <p14:creationId xmlns:p14="http://schemas.microsoft.com/office/powerpoint/2010/main" val="40412732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5F261-43E3-A6F3-6FBE-B7AB773A4492}"/>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BB7DD826-93DD-817B-508E-679D3D0878A9}"/>
              </a:ext>
            </a:extLst>
          </p:cNvPr>
          <p:cNvPicPr>
            <a:picLocks noChangeAspect="1"/>
          </p:cNvPicPr>
          <p:nvPr/>
        </p:nvPicPr>
        <p:blipFill>
          <a:blip r:embed="rId3"/>
          <a:srcRect r="76027" b="47220"/>
          <a:stretch>
            <a:fillRect/>
          </a:stretch>
        </p:blipFill>
        <p:spPr>
          <a:xfrm>
            <a:off x="0" y="0"/>
            <a:ext cx="9144000" cy="5143500"/>
          </a:xfrm>
          <a:prstGeom prst="rect">
            <a:avLst/>
          </a:prstGeom>
        </p:spPr>
      </p:pic>
      <p:pic>
        <p:nvPicPr>
          <p:cNvPr id="14" name="Picture 13">
            <a:extLst>
              <a:ext uri="{FF2B5EF4-FFF2-40B4-BE49-F238E27FC236}">
                <a16:creationId xmlns:a16="http://schemas.microsoft.com/office/drawing/2014/main" id="{4BD23F77-B684-EF12-50E8-E57109B91805}"/>
              </a:ext>
            </a:extLst>
          </p:cNvPr>
          <p:cNvPicPr>
            <a:picLocks noChangeAspect="1"/>
          </p:cNvPicPr>
          <p:nvPr/>
        </p:nvPicPr>
        <p:blipFill>
          <a:blip r:embed="rId3"/>
          <a:srcRect t="67150" r="61295"/>
          <a:stretch>
            <a:fillRect/>
          </a:stretch>
        </p:blipFill>
        <p:spPr>
          <a:xfrm>
            <a:off x="-75521" y="3709716"/>
            <a:ext cx="3422969" cy="1935995"/>
          </a:xfrm>
          <a:prstGeom prst="rect">
            <a:avLst/>
          </a:prstGeom>
        </p:spPr>
      </p:pic>
      <p:pic>
        <p:nvPicPr>
          <p:cNvPr id="8" name="Picture 7">
            <a:extLst>
              <a:ext uri="{FF2B5EF4-FFF2-40B4-BE49-F238E27FC236}">
                <a16:creationId xmlns:a16="http://schemas.microsoft.com/office/drawing/2014/main" id="{A277107D-980D-BC83-7C41-C705502ACB7A}"/>
              </a:ext>
            </a:extLst>
          </p:cNvPr>
          <p:cNvPicPr>
            <a:picLocks noChangeAspect="1"/>
          </p:cNvPicPr>
          <p:nvPr/>
        </p:nvPicPr>
        <p:blipFill>
          <a:blip r:embed="rId3"/>
          <a:stretch>
            <a:fillRect/>
          </a:stretch>
        </p:blipFill>
        <p:spPr>
          <a:xfrm>
            <a:off x="712867" y="0"/>
            <a:ext cx="7718265" cy="5143500"/>
          </a:xfrm>
          <a:prstGeom prst="rect">
            <a:avLst/>
          </a:prstGeom>
        </p:spPr>
      </p:pic>
    </p:spTree>
    <p:extLst>
      <p:ext uri="{BB962C8B-B14F-4D97-AF65-F5344CB8AC3E}">
        <p14:creationId xmlns:p14="http://schemas.microsoft.com/office/powerpoint/2010/main" val="46601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6" name="Google Shape;1476;p39"/>
          <p:cNvSpPr/>
          <p:nvPr/>
        </p:nvSpPr>
        <p:spPr>
          <a:xfrm>
            <a:off x="3171600" y="3359745"/>
            <a:ext cx="2800800" cy="716100"/>
          </a:xfrm>
          <a:prstGeom prst="roundRect">
            <a:avLst>
              <a:gd name="adj" fmla="val 50000"/>
            </a:avLst>
          </a:prstGeom>
          <a:gradFill>
            <a:gsLst>
              <a:gs pos="0">
                <a:schemeClr val="dk2"/>
              </a:gs>
              <a:gs pos="100000">
                <a:schemeClr val="lt2"/>
              </a:gs>
            </a:gsLst>
            <a:lin ang="0" scaled="0"/>
          </a:gradFill>
          <a:ln>
            <a:noFill/>
          </a:ln>
        </p:spPr>
        <p:txBody>
          <a:bodyPr spcFirstLastPara="1" wrap="square" lIns="91425" tIns="0" rIns="91425" bIns="0" anchor="ctr" anchorCtr="0">
            <a:noAutofit/>
          </a:bodyPr>
          <a:lstStyle/>
          <a:p>
            <a:pPr marL="0" lvl="0" indent="0" algn="l" rtl="0">
              <a:spcBef>
                <a:spcPts val="0"/>
              </a:spcBef>
              <a:spcAft>
                <a:spcPts val="0"/>
              </a:spcAft>
              <a:buNone/>
            </a:pPr>
            <a:endParaRPr/>
          </a:p>
        </p:txBody>
      </p:sp>
      <p:sp>
        <p:nvSpPr>
          <p:cNvPr id="1477" name="Google Shape;1477;p39"/>
          <p:cNvSpPr/>
          <p:nvPr/>
        </p:nvSpPr>
        <p:spPr>
          <a:xfrm>
            <a:off x="3836400" y="1067655"/>
            <a:ext cx="1471200" cy="13722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9"/>
          <p:cNvSpPr txBox="1">
            <a:spLocks noGrp="1"/>
          </p:cNvSpPr>
          <p:nvPr>
            <p:ph type="title"/>
          </p:nvPr>
        </p:nvSpPr>
        <p:spPr>
          <a:xfrm>
            <a:off x="3171600" y="2533730"/>
            <a:ext cx="2800800" cy="73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Who?</a:t>
            </a:r>
            <a:endParaRPr/>
          </a:p>
        </p:txBody>
      </p:sp>
      <p:sp>
        <p:nvSpPr>
          <p:cNvPr id="1479" name="Google Shape;1479;p39"/>
          <p:cNvSpPr txBox="1">
            <a:spLocks noGrp="1"/>
          </p:cNvSpPr>
          <p:nvPr>
            <p:ph type="subTitle" idx="1"/>
          </p:nvPr>
        </p:nvSpPr>
        <p:spPr>
          <a:xfrm>
            <a:off x="3290700" y="3475405"/>
            <a:ext cx="2562600" cy="484800"/>
          </a:xfrm>
          <a:prstGeom prst="rect">
            <a:avLst/>
          </a:prstGeom>
        </p:spPr>
        <p:txBody>
          <a:bodyPr spcFirstLastPara="1" wrap="square" lIns="91425" tIns="0" rIns="91425" bIns="0" anchor="t" anchorCtr="0">
            <a:noAutofit/>
          </a:bodyPr>
          <a:lstStyle/>
          <a:p>
            <a:pPr marL="0" lvl="0" indent="0" algn="ctr" rtl="0">
              <a:spcBef>
                <a:spcPts val="0"/>
              </a:spcBef>
              <a:spcAft>
                <a:spcPts val="0"/>
              </a:spcAft>
              <a:buNone/>
            </a:pPr>
            <a:r>
              <a:rPr lang="en">
                <a:solidFill>
                  <a:schemeClr val="dk1"/>
                </a:solidFill>
              </a:rPr>
              <a:t>Current Measure and Target Audience</a:t>
            </a:r>
            <a:endParaRPr>
              <a:solidFill>
                <a:schemeClr val="dk1"/>
              </a:solidFill>
            </a:endParaRPr>
          </a:p>
        </p:txBody>
      </p:sp>
      <p:sp>
        <p:nvSpPr>
          <p:cNvPr id="1480" name="Google Shape;1480;p39"/>
          <p:cNvSpPr txBox="1">
            <a:spLocks noGrp="1"/>
          </p:cNvSpPr>
          <p:nvPr>
            <p:ph type="title" idx="2"/>
          </p:nvPr>
        </p:nvSpPr>
        <p:spPr>
          <a:xfrm>
            <a:off x="3836400" y="1332855"/>
            <a:ext cx="1471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481" name="Google Shape;1481;p39"/>
          <p:cNvSpPr/>
          <p:nvPr/>
        </p:nvSpPr>
        <p:spPr>
          <a:xfrm>
            <a:off x="6792075" y="986075"/>
            <a:ext cx="1638697" cy="1790800"/>
          </a:xfrm>
          <a:custGeom>
            <a:avLst/>
            <a:gdLst/>
            <a:ahLst/>
            <a:cxnLst/>
            <a:rect l="l" t="t" r="r" b="b"/>
            <a:pathLst>
              <a:path w="39302" h="42950" extrusionOk="0">
                <a:moveTo>
                  <a:pt x="31216" y="3922"/>
                </a:moveTo>
                <a:cubicBezTo>
                  <a:pt x="27508" y="1004"/>
                  <a:pt x="22159" y="1"/>
                  <a:pt x="17751" y="1703"/>
                </a:cubicBezTo>
                <a:cubicBezTo>
                  <a:pt x="17599" y="1794"/>
                  <a:pt x="17417" y="1855"/>
                  <a:pt x="17265" y="1916"/>
                </a:cubicBezTo>
                <a:cubicBezTo>
                  <a:pt x="13982" y="3344"/>
                  <a:pt x="11398" y="6201"/>
                  <a:pt x="9970" y="9454"/>
                </a:cubicBezTo>
                <a:cubicBezTo>
                  <a:pt x="8572" y="12737"/>
                  <a:pt x="8176" y="16414"/>
                  <a:pt x="6626" y="19606"/>
                </a:cubicBezTo>
                <a:cubicBezTo>
                  <a:pt x="4499" y="23983"/>
                  <a:pt x="0" y="27357"/>
                  <a:pt x="851" y="32585"/>
                </a:cubicBezTo>
                <a:cubicBezTo>
                  <a:pt x="1429" y="36172"/>
                  <a:pt x="4225" y="39120"/>
                  <a:pt x="7812" y="40245"/>
                </a:cubicBezTo>
                <a:cubicBezTo>
                  <a:pt x="16535" y="42950"/>
                  <a:pt x="27630" y="38542"/>
                  <a:pt x="34590" y="29424"/>
                </a:cubicBezTo>
                <a:cubicBezTo>
                  <a:pt x="35928" y="27630"/>
                  <a:pt x="37356" y="24804"/>
                  <a:pt x="37934" y="22007"/>
                </a:cubicBezTo>
                <a:cubicBezTo>
                  <a:pt x="39302" y="15411"/>
                  <a:pt x="36779" y="8664"/>
                  <a:pt x="31672" y="4347"/>
                </a:cubicBezTo>
                <a:cubicBezTo>
                  <a:pt x="31520" y="4195"/>
                  <a:pt x="31368" y="4043"/>
                  <a:pt x="31216" y="3922"/>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9"/>
          <p:cNvSpPr/>
          <p:nvPr/>
        </p:nvSpPr>
        <p:spPr>
          <a:xfrm>
            <a:off x="713225" y="539500"/>
            <a:ext cx="1162486" cy="1162486"/>
          </a:xfrm>
          <a:custGeom>
            <a:avLst/>
            <a:gdLst/>
            <a:ahLst/>
            <a:cxnLst/>
            <a:rect l="l" t="t" r="r" b="b"/>
            <a:pathLst>
              <a:path w="33376" h="33376" extrusionOk="0">
                <a:moveTo>
                  <a:pt x="33375" y="16688"/>
                </a:moveTo>
                <a:cubicBezTo>
                  <a:pt x="33375" y="25898"/>
                  <a:pt x="25898" y="33375"/>
                  <a:pt x="16688" y="33375"/>
                </a:cubicBezTo>
                <a:cubicBezTo>
                  <a:pt x="7478" y="33375"/>
                  <a:pt x="1" y="25898"/>
                  <a:pt x="1" y="16688"/>
                </a:cubicBezTo>
                <a:cubicBezTo>
                  <a:pt x="1" y="7478"/>
                  <a:pt x="7478" y="1"/>
                  <a:pt x="16688" y="1"/>
                </a:cubicBezTo>
                <a:cubicBezTo>
                  <a:pt x="25898" y="1"/>
                  <a:pt x="33375" y="7478"/>
                  <a:pt x="33375" y="16688"/>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9"/>
          <p:cNvSpPr/>
          <p:nvPr/>
        </p:nvSpPr>
        <p:spPr>
          <a:xfrm>
            <a:off x="1806212" y="2020258"/>
            <a:ext cx="994153" cy="995198"/>
          </a:xfrm>
          <a:custGeom>
            <a:avLst/>
            <a:gdLst/>
            <a:ahLst/>
            <a:cxnLst/>
            <a:rect l="l" t="t" r="r" b="b"/>
            <a:pathLst>
              <a:path w="28543" h="28573" extrusionOk="0">
                <a:moveTo>
                  <a:pt x="28542" y="14287"/>
                </a:moveTo>
                <a:cubicBezTo>
                  <a:pt x="28542" y="22189"/>
                  <a:pt x="22159" y="28572"/>
                  <a:pt x="14287" y="28572"/>
                </a:cubicBezTo>
                <a:cubicBezTo>
                  <a:pt x="6384" y="28572"/>
                  <a:pt x="1" y="22189"/>
                  <a:pt x="1" y="14287"/>
                </a:cubicBezTo>
                <a:cubicBezTo>
                  <a:pt x="1" y="6414"/>
                  <a:pt x="6384" y="1"/>
                  <a:pt x="14287" y="1"/>
                </a:cubicBezTo>
                <a:cubicBezTo>
                  <a:pt x="22159" y="1"/>
                  <a:pt x="28542" y="6414"/>
                  <a:pt x="28542" y="14287"/>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4" name="Google Shape;1484;p39"/>
          <p:cNvGrpSpPr/>
          <p:nvPr/>
        </p:nvGrpSpPr>
        <p:grpSpPr>
          <a:xfrm rot="727871">
            <a:off x="6641905" y="1692457"/>
            <a:ext cx="1451309" cy="2291021"/>
            <a:chOff x="5538388" y="1733488"/>
            <a:chExt cx="611700" cy="965575"/>
          </a:xfrm>
        </p:grpSpPr>
        <p:sp>
          <p:nvSpPr>
            <p:cNvPr id="1485" name="Google Shape;1485;p39"/>
            <p:cNvSpPr/>
            <p:nvPr/>
          </p:nvSpPr>
          <p:spPr>
            <a:xfrm>
              <a:off x="5538388" y="1733488"/>
              <a:ext cx="611700" cy="965575"/>
            </a:xfrm>
            <a:custGeom>
              <a:avLst/>
              <a:gdLst/>
              <a:ahLst/>
              <a:cxnLst/>
              <a:rect l="l" t="t" r="r" b="b"/>
              <a:pathLst>
                <a:path w="24468" h="38623" extrusionOk="0">
                  <a:moveTo>
                    <a:pt x="2206" y="0"/>
                  </a:moveTo>
                  <a:cubicBezTo>
                    <a:pt x="967" y="0"/>
                    <a:pt x="1" y="1008"/>
                    <a:pt x="1" y="2206"/>
                  </a:cubicBezTo>
                  <a:lnTo>
                    <a:pt x="1" y="36417"/>
                  </a:lnTo>
                  <a:cubicBezTo>
                    <a:pt x="1" y="37636"/>
                    <a:pt x="1009" y="38623"/>
                    <a:pt x="2206" y="38623"/>
                  </a:cubicBezTo>
                  <a:lnTo>
                    <a:pt x="22262" y="38623"/>
                  </a:lnTo>
                  <a:cubicBezTo>
                    <a:pt x="23501" y="38623"/>
                    <a:pt x="24468" y="37615"/>
                    <a:pt x="24468" y="36417"/>
                  </a:cubicBezTo>
                  <a:lnTo>
                    <a:pt x="24468" y="2206"/>
                  </a:lnTo>
                  <a:cubicBezTo>
                    <a:pt x="24468" y="966"/>
                    <a:pt x="23480" y="0"/>
                    <a:pt x="22262"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6" name="Google Shape;1486;p39"/>
            <p:cNvGrpSpPr/>
            <p:nvPr/>
          </p:nvGrpSpPr>
          <p:grpSpPr>
            <a:xfrm>
              <a:off x="5538398" y="1733511"/>
              <a:ext cx="611679" cy="965541"/>
              <a:chOff x="5538425" y="1733496"/>
              <a:chExt cx="1465450" cy="2313228"/>
            </a:xfrm>
          </p:grpSpPr>
          <p:sp>
            <p:nvSpPr>
              <p:cNvPr id="1487" name="Google Shape;1487;p39"/>
              <p:cNvSpPr/>
              <p:nvPr/>
            </p:nvSpPr>
            <p:spPr>
              <a:xfrm>
                <a:off x="6271749" y="1734754"/>
                <a:ext cx="732126" cy="2311970"/>
              </a:xfrm>
              <a:custGeom>
                <a:avLst/>
                <a:gdLst/>
                <a:ahLst/>
                <a:cxnLst/>
                <a:rect l="l" t="t" r="r" b="b"/>
                <a:pathLst>
                  <a:path w="12224" h="38602" extrusionOk="0">
                    <a:moveTo>
                      <a:pt x="1" y="0"/>
                    </a:moveTo>
                    <a:lnTo>
                      <a:pt x="1" y="38601"/>
                    </a:lnTo>
                    <a:lnTo>
                      <a:pt x="10019" y="38601"/>
                    </a:lnTo>
                    <a:cubicBezTo>
                      <a:pt x="11258" y="38601"/>
                      <a:pt x="12224" y="37614"/>
                      <a:pt x="12224" y="36396"/>
                    </a:cubicBezTo>
                    <a:lnTo>
                      <a:pt x="12224" y="2205"/>
                    </a:lnTo>
                    <a:cubicBezTo>
                      <a:pt x="12224" y="966"/>
                      <a:pt x="11237" y="0"/>
                      <a:pt x="10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9"/>
              <p:cNvSpPr/>
              <p:nvPr/>
            </p:nvSpPr>
            <p:spPr>
              <a:xfrm>
                <a:off x="5538425" y="1733496"/>
                <a:ext cx="733384" cy="2313228"/>
              </a:xfrm>
              <a:custGeom>
                <a:avLst/>
                <a:gdLst/>
                <a:ahLst/>
                <a:cxnLst/>
                <a:rect l="l" t="t" r="r" b="b"/>
                <a:pathLst>
                  <a:path w="12245" h="38623" extrusionOk="0">
                    <a:moveTo>
                      <a:pt x="2206" y="0"/>
                    </a:moveTo>
                    <a:cubicBezTo>
                      <a:pt x="967" y="0"/>
                      <a:pt x="1" y="1008"/>
                      <a:pt x="1" y="2205"/>
                    </a:cubicBezTo>
                    <a:lnTo>
                      <a:pt x="1" y="36417"/>
                    </a:lnTo>
                    <a:cubicBezTo>
                      <a:pt x="1" y="37656"/>
                      <a:pt x="1009" y="38622"/>
                      <a:pt x="2206" y="38622"/>
                    </a:cubicBezTo>
                    <a:lnTo>
                      <a:pt x="12245" y="38622"/>
                    </a:lnTo>
                    <a:lnTo>
                      <a:pt x="122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9"/>
              <p:cNvSpPr/>
              <p:nvPr/>
            </p:nvSpPr>
            <p:spPr>
              <a:xfrm>
                <a:off x="6452924" y="1892870"/>
                <a:ext cx="367321" cy="333302"/>
              </a:xfrm>
              <a:custGeom>
                <a:avLst/>
                <a:gdLst/>
                <a:ahLst/>
                <a:cxnLst/>
                <a:rect l="l" t="t" r="r" b="b"/>
                <a:pathLst>
                  <a:path w="6133" h="5565" extrusionOk="0">
                    <a:moveTo>
                      <a:pt x="3099" y="1"/>
                    </a:moveTo>
                    <a:cubicBezTo>
                      <a:pt x="1829" y="1"/>
                      <a:pt x="665" y="864"/>
                      <a:pt x="357" y="2149"/>
                    </a:cubicBezTo>
                    <a:cubicBezTo>
                      <a:pt x="0" y="3640"/>
                      <a:pt x="924" y="5131"/>
                      <a:pt x="2436" y="5488"/>
                    </a:cubicBezTo>
                    <a:cubicBezTo>
                      <a:pt x="2653" y="5540"/>
                      <a:pt x="2869" y="5565"/>
                      <a:pt x="3082" y="5565"/>
                    </a:cubicBezTo>
                    <a:cubicBezTo>
                      <a:pt x="4337" y="5565"/>
                      <a:pt x="5470" y="4704"/>
                      <a:pt x="5776" y="3430"/>
                    </a:cubicBezTo>
                    <a:cubicBezTo>
                      <a:pt x="6133" y="1939"/>
                      <a:pt x="5209" y="427"/>
                      <a:pt x="3717" y="69"/>
                    </a:cubicBezTo>
                    <a:cubicBezTo>
                      <a:pt x="3511" y="23"/>
                      <a:pt x="3304" y="1"/>
                      <a:pt x="3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9"/>
              <p:cNvSpPr/>
              <p:nvPr/>
            </p:nvSpPr>
            <p:spPr>
              <a:xfrm>
                <a:off x="6447893" y="2308165"/>
                <a:ext cx="378640" cy="333541"/>
              </a:xfrm>
              <a:custGeom>
                <a:avLst/>
                <a:gdLst/>
                <a:ahLst/>
                <a:cxnLst/>
                <a:rect l="l" t="t" r="r" b="b"/>
                <a:pathLst>
                  <a:path w="6322" h="5569" extrusionOk="0">
                    <a:moveTo>
                      <a:pt x="3168" y="0"/>
                    </a:moveTo>
                    <a:cubicBezTo>
                      <a:pt x="2812" y="0"/>
                      <a:pt x="2451" y="69"/>
                      <a:pt x="2100" y="213"/>
                    </a:cubicBezTo>
                    <a:cubicBezTo>
                      <a:pt x="672" y="801"/>
                      <a:pt x="0" y="2418"/>
                      <a:pt x="588" y="3846"/>
                    </a:cubicBezTo>
                    <a:cubicBezTo>
                      <a:pt x="1034" y="4912"/>
                      <a:pt x="2069" y="5568"/>
                      <a:pt x="3166" y="5568"/>
                    </a:cubicBezTo>
                    <a:cubicBezTo>
                      <a:pt x="3518" y="5568"/>
                      <a:pt x="3875" y="5501"/>
                      <a:pt x="4221" y="5359"/>
                    </a:cubicBezTo>
                    <a:cubicBezTo>
                      <a:pt x="5650" y="4770"/>
                      <a:pt x="6322" y="3153"/>
                      <a:pt x="5734" y="1725"/>
                    </a:cubicBezTo>
                    <a:cubicBezTo>
                      <a:pt x="5290" y="648"/>
                      <a:pt x="4260" y="0"/>
                      <a:pt x="3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9"/>
              <p:cNvSpPr/>
              <p:nvPr/>
            </p:nvSpPr>
            <p:spPr>
              <a:xfrm>
                <a:off x="6470532" y="2724658"/>
                <a:ext cx="333362" cy="333422"/>
              </a:xfrm>
              <a:custGeom>
                <a:avLst/>
                <a:gdLst/>
                <a:ahLst/>
                <a:cxnLst/>
                <a:rect l="l" t="t" r="r" b="b"/>
                <a:pathLst>
                  <a:path w="5566" h="5567" extrusionOk="0">
                    <a:moveTo>
                      <a:pt x="2793" y="1"/>
                    </a:moveTo>
                    <a:cubicBezTo>
                      <a:pt x="1260" y="1"/>
                      <a:pt x="0" y="1240"/>
                      <a:pt x="0" y="2794"/>
                    </a:cubicBezTo>
                    <a:cubicBezTo>
                      <a:pt x="0" y="4306"/>
                      <a:pt x="1239" y="5566"/>
                      <a:pt x="2793" y="5566"/>
                    </a:cubicBezTo>
                    <a:cubicBezTo>
                      <a:pt x="4305" y="5566"/>
                      <a:pt x="5566" y="4306"/>
                      <a:pt x="5566" y="2794"/>
                    </a:cubicBezTo>
                    <a:cubicBezTo>
                      <a:pt x="5566" y="1261"/>
                      <a:pt x="4347" y="1"/>
                      <a:pt x="27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9"/>
              <p:cNvSpPr/>
              <p:nvPr/>
            </p:nvSpPr>
            <p:spPr>
              <a:xfrm>
                <a:off x="6470532" y="3139773"/>
                <a:ext cx="333362" cy="333362"/>
              </a:xfrm>
              <a:custGeom>
                <a:avLst/>
                <a:gdLst/>
                <a:ahLst/>
                <a:cxnLst/>
                <a:rect l="l" t="t" r="r" b="b"/>
                <a:pathLst>
                  <a:path w="5566" h="5566" extrusionOk="0">
                    <a:moveTo>
                      <a:pt x="2793" y="0"/>
                    </a:moveTo>
                    <a:cubicBezTo>
                      <a:pt x="1260" y="0"/>
                      <a:pt x="0" y="1239"/>
                      <a:pt x="0" y="2793"/>
                    </a:cubicBezTo>
                    <a:cubicBezTo>
                      <a:pt x="0" y="4306"/>
                      <a:pt x="1239" y="5566"/>
                      <a:pt x="2793" y="5566"/>
                    </a:cubicBezTo>
                    <a:cubicBezTo>
                      <a:pt x="4305" y="5566"/>
                      <a:pt x="5566" y="4306"/>
                      <a:pt x="5566" y="2793"/>
                    </a:cubicBezTo>
                    <a:cubicBezTo>
                      <a:pt x="5566" y="1260"/>
                      <a:pt x="4347" y="0"/>
                      <a:pt x="2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9"/>
              <p:cNvSpPr/>
              <p:nvPr/>
            </p:nvSpPr>
            <p:spPr>
              <a:xfrm>
                <a:off x="6470532" y="3554828"/>
                <a:ext cx="333362" cy="333422"/>
              </a:xfrm>
              <a:custGeom>
                <a:avLst/>
                <a:gdLst/>
                <a:ahLst/>
                <a:cxnLst/>
                <a:rect l="l" t="t" r="r" b="b"/>
                <a:pathLst>
                  <a:path w="5566" h="5567" extrusionOk="0">
                    <a:moveTo>
                      <a:pt x="2793" y="1"/>
                    </a:moveTo>
                    <a:cubicBezTo>
                      <a:pt x="1260" y="1"/>
                      <a:pt x="0" y="1240"/>
                      <a:pt x="0" y="2773"/>
                    </a:cubicBezTo>
                    <a:cubicBezTo>
                      <a:pt x="0" y="4306"/>
                      <a:pt x="1239" y="5566"/>
                      <a:pt x="2793" y="5566"/>
                    </a:cubicBezTo>
                    <a:cubicBezTo>
                      <a:pt x="4305" y="5566"/>
                      <a:pt x="5566" y="4306"/>
                      <a:pt x="5566" y="2773"/>
                    </a:cubicBezTo>
                    <a:cubicBezTo>
                      <a:pt x="5566" y="1261"/>
                      <a:pt x="4347" y="1"/>
                      <a:pt x="27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9"/>
              <p:cNvSpPr/>
              <p:nvPr/>
            </p:nvSpPr>
            <p:spPr>
              <a:xfrm>
                <a:off x="5757332" y="1893649"/>
                <a:ext cx="366063" cy="332523"/>
              </a:xfrm>
              <a:custGeom>
                <a:avLst/>
                <a:gdLst/>
                <a:ahLst/>
                <a:cxnLst/>
                <a:rect l="l" t="t" r="r" b="b"/>
                <a:pathLst>
                  <a:path w="6112" h="5552" extrusionOk="0">
                    <a:moveTo>
                      <a:pt x="3049" y="1"/>
                    </a:moveTo>
                    <a:cubicBezTo>
                      <a:pt x="1791" y="1"/>
                      <a:pt x="644" y="861"/>
                      <a:pt x="357" y="2136"/>
                    </a:cubicBezTo>
                    <a:cubicBezTo>
                      <a:pt x="0" y="3627"/>
                      <a:pt x="924" y="5139"/>
                      <a:pt x="2415" y="5475"/>
                    </a:cubicBezTo>
                    <a:cubicBezTo>
                      <a:pt x="2632" y="5527"/>
                      <a:pt x="2849" y="5552"/>
                      <a:pt x="3063" y="5552"/>
                    </a:cubicBezTo>
                    <a:cubicBezTo>
                      <a:pt x="4321" y="5552"/>
                      <a:pt x="5467" y="4691"/>
                      <a:pt x="5755" y="3417"/>
                    </a:cubicBezTo>
                    <a:cubicBezTo>
                      <a:pt x="6112" y="1926"/>
                      <a:pt x="5188" y="414"/>
                      <a:pt x="3696" y="77"/>
                    </a:cubicBezTo>
                    <a:cubicBezTo>
                      <a:pt x="3480" y="26"/>
                      <a:pt x="3263" y="1"/>
                      <a:pt x="30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9"/>
              <p:cNvSpPr/>
              <p:nvPr/>
            </p:nvSpPr>
            <p:spPr>
              <a:xfrm>
                <a:off x="5751043" y="2308165"/>
                <a:ext cx="378640" cy="333541"/>
              </a:xfrm>
              <a:custGeom>
                <a:avLst/>
                <a:gdLst/>
                <a:ahLst/>
                <a:cxnLst/>
                <a:rect l="l" t="t" r="r" b="b"/>
                <a:pathLst>
                  <a:path w="6322" h="5569" extrusionOk="0">
                    <a:moveTo>
                      <a:pt x="3171" y="0"/>
                    </a:moveTo>
                    <a:cubicBezTo>
                      <a:pt x="2814" y="0"/>
                      <a:pt x="2451" y="69"/>
                      <a:pt x="2100" y="213"/>
                    </a:cubicBezTo>
                    <a:cubicBezTo>
                      <a:pt x="693" y="801"/>
                      <a:pt x="0" y="2418"/>
                      <a:pt x="588" y="3846"/>
                    </a:cubicBezTo>
                    <a:cubicBezTo>
                      <a:pt x="1034" y="4912"/>
                      <a:pt x="2069" y="5568"/>
                      <a:pt x="3166" y="5568"/>
                    </a:cubicBezTo>
                    <a:cubicBezTo>
                      <a:pt x="3518" y="5568"/>
                      <a:pt x="3875" y="5501"/>
                      <a:pt x="4221" y="5359"/>
                    </a:cubicBezTo>
                    <a:cubicBezTo>
                      <a:pt x="5650" y="4770"/>
                      <a:pt x="6322" y="3153"/>
                      <a:pt x="5734" y="1725"/>
                    </a:cubicBezTo>
                    <a:cubicBezTo>
                      <a:pt x="5306" y="648"/>
                      <a:pt x="4268" y="0"/>
                      <a:pt x="3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9"/>
              <p:cNvSpPr/>
              <p:nvPr/>
            </p:nvSpPr>
            <p:spPr>
              <a:xfrm>
                <a:off x="5774941" y="2724658"/>
                <a:ext cx="333362" cy="333422"/>
              </a:xfrm>
              <a:custGeom>
                <a:avLst/>
                <a:gdLst/>
                <a:ahLst/>
                <a:cxnLst/>
                <a:rect l="l" t="t" r="r" b="b"/>
                <a:pathLst>
                  <a:path w="5566" h="5567" extrusionOk="0">
                    <a:moveTo>
                      <a:pt x="2772" y="1"/>
                    </a:moveTo>
                    <a:cubicBezTo>
                      <a:pt x="1260" y="1"/>
                      <a:pt x="0" y="1240"/>
                      <a:pt x="0" y="2794"/>
                    </a:cubicBezTo>
                    <a:cubicBezTo>
                      <a:pt x="0" y="4306"/>
                      <a:pt x="1218" y="5566"/>
                      <a:pt x="2772" y="5566"/>
                    </a:cubicBezTo>
                    <a:cubicBezTo>
                      <a:pt x="4327" y="5566"/>
                      <a:pt x="5566" y="4306"/>
                      <a:pt x="5566" y="2794"/>
                    </a:cubicBezTo>
                    <a:cubicBezTo>
                      <a:pt x="5566" y="1261"/>
                      <a:pt x="4327" y="1"/>
                      <a:pt x="27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9"/>
              <p:cNvSpPr/>
              <p:nvPr/>
            </p:nvSpPr>
            <p:spPr>
              <a:xfrm>
                <a:off x="5774941" y="3139773"/>
                <a:ext cx="333362" cy="333362"/>
              </a:xfrm>
              <a:custGeom>
                <a:avLst/>
                <a:gdLst/>
                <a:ahLst/>
                <a:cxnLst/>
                <a:rect l="l" t="t" r="r" b="b"/>
                <a:pathLst>
                  <a:path w="5566" h="5566" extrusionOk="0">
                    <a:moveTo>
                      <a:pt x="2772" y="0"/>
                    </a:moveTo>
                    <a:cubicBezTo>
                      <a:pt x="1260" y="0"/>
                      <a:pt x="0" y="1239"/>
                      <a:pt x="0" y="2793"/>
                    </a:cubicBezTo>
                    <a:cubicBezTo>
                      <a:pt x="0" y="4306"/>
                      <a:pt x="1218" y="5566"/>
                      <a:pt x="2772" y="5566"/>
                    </a:cubicBezTo>
                    <a:cubicBezTo>
                      <a:pt x="4327" y="5566"/>
                      <a:pt x="5566" y="4306"/>
                      <a:pt x="5566" y="2793"/>
                    </a:cubicBezTo>
                    <a:cubicBezTo>
                      <a:pt x="5566" y="1260"/>
                      <a:pt x="4327" y="0"/>
                      <a:pt x="27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9"/>
              <p:cNvSpPr/>
              <p:nvPr/>
            </p:nvSpPr>
            <p:spPr>
              <a:xfrm>
                <a:off x="5774941" y="3554828"/>
                <a:ext cx="333362" cy="333422"/>
              </a:xfrm>
              <a:custGeom>
                <a:avLst/>
                <a:gdLst/>
                <a:ahLst/>
                <a:cxnLst/>
                <a:rect l="l" t="t" r="r" b="b"/>
                <a:pathLst>
                  <a:path w="5566" h="5567" extrusionOk="0">
                    <a:moveTo>
                      <a:pt x="2772" y="1"/>
                    </a:moveTo>
                    <a:cubicBezTo>
                      <a:pt x="1260" y="1"/>
                      <a:pt x="0" y="1240"/>
                      <a:pt x="0" y="2773"/>
                    </a:cubicBezTo>
                    <a:cubicBezTo>
                      <a:pt x="0" y="4306"/>
                      <a:pt x="1218" y="5566"/>
                      <a:pt x="2772" y="5566"/>
                    </a:cubicBezTo>
                    <a:cubicBezTo>
                      <a:pt x="4327" y="5566"/>
                      <a:pt x="5566" y="4306"/>
                      <a:pt x="5566" y="2773"/>
                    </a:cubicBezTo>
                    <a:cubicBezTo>
                      <a:pt x="5566" y="1261"/>
                      <a:pt x="4327" y="1"/>
                      <a:pt x="27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9"/>
              <p:cNvSpPr/>
              <p:nvPr/>
            </p:nvSpPr>
            <p:spPr>
              <a:xfrm>
                <a:off x="5847890" y="1967437"/>
                <a:ext cx="226454" cy="225196"/>
              </a:xfrm>
              <a:custGeom>
                <a:avLst/>
                <a:gdLst/>
                <a:ahLst/>
                <a:cxnLst/>
                <a:rect l="l" t="t" r="r" b="b"/>
                <a:pathLst>
                  <a:path w="3781" h="3760" extrusionOk="0">
                    <a:moveTo>
                      <a:pt x="3130" y="1"/>
                    </a:moveTo>
                    <a:lnTo>
                      <a:pt x="0" y="3109"/>
                    </a:lnTo>
                    <a:cubicBezTo>
                      <a:pt x="399" y="3508"/>
                      <a:pt x="945" y="3760"/>
                      <a:pt x="1575" y="3760"/>
                    </a:cubicBezTo>
                    <a:cubicBezTo>
                      <a:pt x="2814" y="3760"/>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9"/>
              <p:cNvSpPr/>
              <p:nvPr/>
            </p:nvSpPr>
            <p:spPr>
              <a:xfrm>
                <a:off x="5808900" y="192718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9"/>
              <p:cNvSpPr/>
              <p:nvPr/>
            </p:nvSpPr>
            <p:spPr>
              <a:xfrm>
                <a:off x="5847890" y="2382552"/>
                <a:ext cx="226454" cy="226454"/>
              </a:xfrm>
              <a:custGeom>
                <a:avLst/>
                <a:gdLst/>
                <a:ahLst/>
                <a:cxnLst/>
                <a:rect l="l" t="t" r="r" b="b"/>
                <a:pathLst>
                  <a:path w="3781" h="3781" extrusionOk="0">
                    <a:moveTo>
                      <a:pt x="3130" y="0"/>
                    </a:moveTo>
                    <a:lnTo>
                      <a:pt x="0" y="3108"/>
                    </a:lnTo>
                    <a:cubicBezTo>
                      <a:pt x="399" y="3507"/>
                      <a:pt x="945" y="3780"/>
                      <a:pt x="1575" y="3780"/>
                    </a:cubicBezTo>
                    <a:cubicBezTo>
                      <a:pt x="2814" y="3780"/>
                      <a:pt x="3781" y="2772"/>
                      <a:pt x="3781" y="1575"/>
                    </a:cubicBezTo>
                    <a:cubicBezTo>
                      <a:pt x="3760" y="945"/>
                      <a:pt x="3529" y="378"/>
                      <a:pt x="3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9"/>
              <p:cNvSpPr/>
              <p:nvPr/>
            </p:nvSpPr>
            <p:spPr>
              <a:xfrm>
                <a:off x="5808900" y="2342304"/>
                <a:ext cx="226454" cy="226454"/>
              </a:xfrm>
              <a:custGeom>
                <a:avLst/>
                <a:gdLst/>
                <a:ahLst/>
                <a:cxnLst/>
                <a:rect l="l" t="t" r="r" b="b"/>
                <a:pathLst>
                  <a:path w="3781" h="3781" extrusionOk="0">
                    <a:moveTo>
                      <a:pt x="2205" y="0"/>
                    </a:moveTo>
                    <a:cubicBezTo>
                      <a:pt x="966" y="0"/>
                      <a:pt x="0" y="1008"/>
                      <a:pt x="0" y="2205"/>
                    </a:cubicBezTo>
                    <a:cubicBezTo>
                      <a:pt x="0" y="2814"/>
                      <a:pt x="231" y="3360"/>
                      <a:pt x="651" y="3780"/>
                    </a:cubicBezTo>
                    <a:lnTo>
                      <a:pt x="3781"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9"/>
              <p:cNvSpPr/>
              <p:nvPr/>
            </p:nvSpPr>
            <p:spPr>
              <a:xfrm>
                <a:off x="5847890" y="2797607"/>
                <a:ext cx="226454" cy="226513"/>
              </a:xfrm>
              <a:custGeom>
                <a:avLst/>
                <a:gdLst/>
                <a:ahLst/>
                <a:cxnLst/>
                <a:rect l="l" t="t" r="r" b="b"/>
                <a:pathLst>
                  <a:path w="3781" h="3782" extrusionOk="0">
                    <a:moveTo>
                      <a:pt x="3130" y="1"/>
                    </a:moveTo>
                    <a:lnTo>
                      <a:pt x="0" y="3109"/>
                    </a:lnTo>
                    <a:cubicBezTo>
                      <a:pt x="399" y="3508"/>
                      <a:pt x="945" y="3781"/>
                      <a:pt x="1575" y="3781"/>
                    </a:cubicBezTo>
                    <a:cubicBezTo>
                      <a:pt x="2814" y="3781"/>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9"/>
              <p:cNvSpPr/>
              <p:nvPr/>
            </p:nvSpPr>
            <p:spPr>
              <a:xfrm>
                <a:off x="5808900" y="275735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9"/>
              <p:cNvSpPr/>
              <p:nvPr/>
            </p:nvSpPr>
            <p:spPr>
              <a:xfrm>
                <a:off x="5847890" y="3212722"/>
                <a:ext cx="226454" cy="225196"/>
              </a:xfrm>
              <a:custGeom>
                <a:avLst/>
                <a:gdLst/>
                <a:ahLst/>
                <a:cxnLst/>
                <a:rect l="l" t="t" r="r" b="b"/>
                <a:pathLst>
                  <a:path w="3781" h="3760" extrusionOk="0">
                    <a:moveTo>
                      <a:pt x="3130" y="0"/>
                    </a:moveTo>
                    <a:lnTo>
                      <a:pt x="0" y="3109"/>
                    </a:lnTo>
                    <a:cubicBezTo>
                      <a:pt x="399" y="3508"/>
                      <a:pt x="945" y="3760"/>
                      <a:pt x="1575" y="3760"/>
                    </a:cubicBezTo>
                    <a:cubicBezTo>
                      <a:pt x="2814" y="3760"/>
                      <a:pt x="3781" y="2773"/>
                      <a:pt x="3781" y="1575"/>
                    </a:cubicBezTo>
                    <a:cubicBezTo>
                      <a:pt x="3760" y="945"/>
                      <a:pt x="3529" y="378"/>
                      <a:pt x="3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9"/>
              <p:cNvSpPr/>
              <p:nvPr/>
            </p:nvSpPr>
            <p:spPr>
              <a:xfrm>
                <a:off x="5808900" y="3172474"/>
                <a:ext cx="226454" cy="226454"/>
              </a:xfrm>
              <a:custGeom>
                <a:avLst/>
                <a:gdLst/>
                <a:ahLst/>
                <a:cxnLst/>
                <a:rect l="l" t="t" r="r" b="b"/>
                <a:pathLst>
                  <a:path w="3781" h="3781" extrusionOk="0">
                    <a:moveTo>
                      <a:pt x="2205" y="0"/>
                    </a:moveTo>
                    <a:cubicBezTo>
                      <a:pt x="966" y="0"/>
                      <a:pt x="0" y="1008"/>
                      <a:pt x="0" y="2205"/>
                    </a:cubicBezTo>
                    <a:cubicBezTo>
                      <a:pt x="0" y="2814"/>
                      <a:pt x="231" y="3361"/>
                      <a:pt x="651" y="3781"/>
                    </a:cubicBezTo>
                    <a:lnTo>
                      <a:pt x="3781"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9"/>
              <p:cNvSpPr/>
              <p:nvPr/>
            </p:nvSpPr>
            <p:spPr>
              <a:xfrm>
                <a:off x="5847890" y="3627777"/>
                <a:ext cx="226454" cy="226513"/>
              </a:xfrm>
              <a:custGeom>
                <a:avLst/>
                <a:gdLst/>
                <a:ahLst/>
                <a:cxnLst/>
                <a:rect l="l" t="t" r="r" b="b"/>
                <a:pathLst>
                  <a:path w="3781" h="3782" extrusionOk="0">
                    <a:moveTo>
                      <a:pt x="3130" y="1"/>
                    </a:moveTo>
                    <a:lnTo>
                      <a:pt x="0" y="3109"/>
                    </a:lnTo>
                    <a:cubicBezTo>
                      <a:pt x="399" y="3508"/>
                      <a:pt x="945" y="3781"/>
                      <a:pt x="1575" y="3781"/>
                    </a:cubicBezTo>
                    <a:cubicBezTo>
                      <a:pt x="2814" y="3781"/>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9"/>
              <p:cNvSpPr/>
              <p:nvPr/>
            </p:nvSpPr>
            <p:spPr>
              <a:xfrm>
                <a:off x="5808900" y="3587529"/>
                <a:ext cx="226454" cy="226513"/>
              </a:xfrm>
              <a:custGeom>
                <a:avLst/>
                <a:gdLst/>
                <a:ahLst/>
                <a:cxnLst/>
                <a:rect l="l" t="t" r="r" b="b"/>
                <a:pathLst>
                  <a:path w="3781" h="3782"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9"/>
              <p:cNvSpPr/>
              <p:nvPr/>
            </p:nvSpPr>
            <p:spPr>
              <a:xfrm>
                <a:off x="6543481" y="1967437"/>
                <a:ext cx="226454" cy="225196"/>
              </a:xfrm>
              <a:custGeom>
                <a:avLst/>
                <a:gdLst/>
                <a:ahLst/>
                <a:cxnLst/>
                <a:rect l="l" t="t" r="r" b="b"/>
                <a:pathLst>
                  <a:path w="3781" h="3760" extrusionOk="0">
                    <a:moveTo>
                      <a:pt x="3129" y="1"/>
                    </a:moveTo>
                    <a:lnTo>
                      <a:pt x="0" y="3109"/>
                    </a:lnTo>
                    <a:cubicBezTo>
                      <a:pt x="399" y="3508"/>
                      <a:pt x="945" y="3760"/>
                      <a:pt x="1575" y="3760"/>
                    </a:cubicBezTo>
                    <a:cubicBezTo>
                      <a:pt x="2814" y="3760"/>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9"/>
              <p:cNvSpPr/>
              <p:nvPr/>
            </p:nvSpPr>
            <p:spPr>
              <a:xfrm>
                <a:off x="6505749" y="192718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9"/>
              <p:cNvSpPr/>
              <p:nvPr/>
            </p:nvSpPr>
            <p:spPr>
              <a:xfrm>
                <a:off x="6543481" y="2382552"/>
                <a:ext cx="226454" cy="226454"/>
              </a:xfrm>
              <a:custGeom>
                <a:avLst/>
                <a:gdLst/>
                <a:ahLst/>
                <a:cxnLst/>
                <a:rect l="l" t="t" r="r" b="b"/>
                <a:pathLst>
                  <a:path w="3781" h="3781" extrusionOk="0">
                    <a:moveTo>
                      <a:pt x="3129" y="0"/>
                    </a:moveTo>
                    <a:lnTo>
                      <a:pt x="0" y="3108"/>
                    </a:lnTo>
                    <a:cubicBezTo>
                      <a:pt x="399" y="3507"/>
                      <a:pt x="945" y="3780"/>
                      <a:pt x="1575" y="3780"/>
                    </a:cubicBezTo>
                    <a:cubicBezTo>
                      <a:pt x="2814" y="3780"/>
                      <a:pt x="3781" y="2772"/>
                      <a:pt x="3781" y="1575"/>
                    </a:cubicBezTo>
                    <a:cubicBezTo>
                      <a:pt x="3781" y="945"/>
                      <a:pt x="3550" y="378"/>
                      <a:pt x="3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9"/>
              <p:cNvSpPr/>
              <p:nvPr/>
            </p:nvSpPr>
            <p:spPr>
              <a:xfrm>
                <a:off x="6505749" y="2342304"/>
                <a:ext cx="226454" cy="226454"/>
              </a:xfrm>
              <a:custGeom>
                <a:avLst/>
                <a:gdLst/>
                <a:ahLst/>
                <a:cxnLst/>
                <a:rect l="l" t="t" r="r" b="b"/>
                <a:pathLst>
                  <a:path w="3781" h="3781" extrusionOk="0">
                    <a:moveTo>
                      <a:pt x="2205" y="0"/>
                    </a:moveTo>
                    <a:cubicBezTo>
                      <a:pt x="966" y="0"/>
                      <a:pt x="0" y="1008"/>
                      <a:pt x="0" y="2205"/>
                    </a:cubicBezTo>
                    <a:cubicBezTo>
                      <a:pt x="0" y="2814"/>
                      <a:pt x="231" y="3360"/>
                      <a:pt x="651" y="3780"/>
                    </a:cubicBezTo>
                    <a:lnTo>
                      <a:pt x="3780"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9"/>
              <p:cNvSpPr/>
              <p:nvPr/>
            </p:nvSpPr>
            <p:spPr>
              <a:xfrm>
                <a:off x="6543481" y="2797607"/>
                <a:ext cx="226454" cy="226513"/>
              </a:xfrm>
              <a:custGeom>
                <a:avLst/>
                <a:gdLst/>
                <a:ahLst/>
                <a:cxnLst/>
                <a:rect l="l" t="t" r="r" b="b"/>
                <a:pathLst>
                  <a:path w="3781" h="3782" extrusionOk="0">
                    <a:moveTo>
                      <a:pt x="3129" y="1"/>
                    </a:moveTo>
                    <a:lnTo>
                      <a:pt x="0" y="3109"/>
                    </a:lnTo>
                    <a:cubicBezTo>
                      <a:pt x="399" y="3508"/>
                      <a:pt x="945" y="3781"/>
                      <a:pt x="1575" y="3781"/>
                    </a:cubicBezTo>
                    <a:cubicBezTo>
                      <a:pt x="2814" y="3781"/>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9"/>
              <p:cNvSpPr/>
              <p:nvPr/>
            </p:nvSpPr>
            <p:spPr>
              <a:xfrm>
                <a:off x="6505749" y="275735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9"/>
              <p:cNvSpPr/>
              <p:nvPr/>
            </p:nvSpPr>
            <p:spPr>
              <a:xfrm>
                <a:off x="6543481" y="3212722"/>
                <a:ext cx="226454" cy="225196"/>
              </a:xfrm>
              <a:custGeom>
                <a:avLst/>
                <a:gdLst/>
                <a:ahLst/>
                <a:cxnLst/>
                <a:rect l="l" t="t" r="r" b="b"/>
                <a:pathLst>
                  <a:path w="3781" h="3760" extrusionOk="0">
                    <a:moveTo>
                      <a:pt x="3129" y="0"/>
                    </a:moveTo>
                    <a:lnTo>
                      <a:pt x="0" y="3109"/>
                    </a:lnTo>
                    <a:cubicBezTo>
                      <a:pt x="399" y="3508"/>
                      <a:pt x="945" y="3760"/>
                      <a:pt x="1575" y="3760"/>
                    </a:cubicBezTo>
                    <a:cubicBezTo>
                      <a:pt x="2814" y="3760"/>
                      <a:pt x="3781" y="2773"/>
                      <a:pt x="3781" y="1575"/>
                    </a:cubicBezTo>
                    <a:cubicBezTo>
                      <a:pt x="3781" y="945"/>
                      <a:pt x="3550" y="378"/>
                      <a:pt x="3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9"/>
              <p:cNvSpPr/>
              <p:nvPr/>
            </p:nvSpPr>
            <p:spPr>
              <a:xfrm>
                <a:off x="6505749" y="3172474"/>
                <a:ext cx="226454" cy="226454"/>
              </a:xfrm>
              <a:custGeom>
                <a:avLst/>
                <a:gdLst/>
                <a:ahLst/>
                <a:cxnLst/>
                <a:rect l="l" t="t" r="r" b="b"/>
                <a:pathLst>
                  <a:path w="3781" h="3781" extrusionOk="0">
                    <a:moveTo>
                      <a:pt x="2205" y="0"/>
                    </a:moveTo>
                    <a:cubicBezTo>
                      <a:pt x="966" y="0"/>
                      <a:pt x="0" y="1008"/>
                      <a:pt x="0" y="2205"/>
                    </a:cubicBezTo>
                    <a:cubicBezTo>
                      <a:pt x="0" y="2814"/>
                      <a:pt x="231" y="3361"/>
                      <a:pt x="651" y="3781"/>
                    </a:cubicBezTo>
                    <a:lnTo>
                      <a:pt x="3780"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9"/>
              <p:cNvSpPr/>
              <p:nvPr/>
            </p:nvSpPr>
            <p:spPr>
              <a:xfrm>
                <a:off x="6543481" y="3627777"/>
                <a:ext cx="226454" cy="226513"/>
              </a:xfrm>
              <a:custGeom>
                <a:avLst/>
                <a:gdLst/>
                <a:ahLst/>
                <a:cxnLst/>
                <a:rect l="l" t="t" r="r" b="b"/>
                <a:pathLst>
                  <a:path w="3781" h="3782" extrusionOk="0">
                    <a:moveTo>
                      <a:pt x="3129" y="1"/>
                    </a:moveTo>
                    <a:lnTo>
                      <a:pt x="0" y="3109"/>
                    </a:lnTo>
                    <a:cubicBezTo>
                      <a:pt x="399" y="3508"/>
                      <a:pt x="945" y="3781"/>
                      <a:pt x="1575" y="3781"/>
                    </a:cubicBezTo>
                    <a:cubicBezTo>
                      <a:pt x="2814" y="3781"/>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9"/>
              <p:cNvSpPr/>
              <p:nvPr/>
            </p:nvSpPr>
            <p:spPr>
              <a:xfrm>
                <a:off x="6505749" y="3587529"/>
                <a:ext cx="226454" cy="226513"/>
              </a:xfrm>
              <a:custGeom>
                <a:avLst/>
                <a:gdLst/>
                <a:ahLst/>
                <a:cxnLst/>
                <a:rect l="l" t="t" r="r" b="b"/>
                <a:pathLst>
                  <a:path w="3781" h="3782"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9"/>
              <p:cNvSpPr/>
              <p:nvPr/>
            </p:nvSpPr>
            <p:spPr>
              <a:xfrm>
                <a:off x="5846632" y="1967437"/>
                <a:ext cx="94391" cy="129607"/>
              </a:xfrm>
              <a:custGeom>
                <a:avLst/>
                <a:gdLst/>
                <a:ahLst/>
                <a:cxnLst/>
                <a:rect l="l" t="t" r="r" b="b"/>
                <a:pathLst>
                  <a:path w="1576" h="2164" fill="none" extrusionOk="0">
                    <a:moveTo>
                      <a:pt x="1575" y="1"/>
                    </a:moveTo>
                    <a:cubicBezTo>
                      <a:pt x="714" y="1"/>
                      <a:pt x="0" y="694"/>
                      <a:pt x="0" y="1576"/>
                    </a:cubicBezTo>
                    <a:cubicBezTo>
                      <a:pt x="0" y="1786"/>
                      <a:pt x="63" y="1996"/>
                      <a:pt x="126" y="216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9"/>
              <p:cNvSpPr/>
              <p:nvPr/>
            </p:nvSpPr>
            <p:spPr>
              <a:xfrm>
                <a:off x="6543481" y="1967437"/>
                <a:ext cx="94391" cy="129607"/>
              </a:xfrm>
              <a:custGeom>
                <a:avLst/>
                <a:gdLst/>
                <a:ahLst/>
                <a:cxnLst/>
                <a:rect l="l" t="t" r="r" b="b"/>
                <a:pathLst>
                  <a:path w="1576" h="2164" fill="none" extrusionOk="0">
                    <a:moveTo>
                      <a:pt x="1575" y="1"/>
                    </a:moveTo>
                    <a:cubicBezTo>
                      <a:pt x="714" y="1"/>
                      <a:pt x="0" y="694"/>
                      <a:pt x="0" y="1576"/>
                    </a:cubicBezTo>
                    <a:cubicBezTo>
                      <a:pt x="0" y="1786"/>
                      <a:pt x="42" y="1996"/>
                      <a:pt x="126" y="216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9"/>
              <p:cNvSpPr/>
              <p:nvPr/>
            </p:nvSpPr>
            <p:spPr>
              <a:xfrm>
                <a:off x="5846632" y="2382552"/>
                <a:ext cx="94391" cy="129607"/>
              </a:xfrm>
              <a:custGeom>
                <a:avLst/>
                <a:gdLst/>
                <a:ahLst/>
                <a:cxnLst/>
                <a:rect l="l" t="t" r="r" b="b"/>
                <a:pathLst>
                  <a:path w="1576" h="2164" fill="none" extrusionOk="0">
                    <a:moveTo>
                      <a:pt x="1575" y="0"/>
                    </a:moveTo>
                    <a:cubicBezTo>
                      <a:pt x="714" y="0"/>
                      <a:pt x="0" y="693"/>
                      <a:pt x="0" y="1575"/>
                    </a:cubicBezTo>
                    <a:cubicBezTo>
                      <a:pt x="0" y="1785"/>
                      <a:pt x="63" y="1995"/>
                      <a:pt x="126" y="2163"/>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9"/>
              <p:cNvSpPr/>
              <p:nvPr/>
            </p:nvSpPr>
            <p:spPr>
              <a:xfrm>
                <a:off x="6543481" y="2382552"/>
                <a:ext cx="94391" cy="129607"/>
              </a:xfrm>
              <a:custGeom>
                <a:avLst/>
                <a:gdLst/>
                <a:ahLst/>
                <a:cxnLst/>
                <a:rect l="l" t="t" r="r" b="b"/>
                <a:pathLst>
                  <a:path w="1576" h="2164" fill="none" extrusionOk="0">
                    <a:moveTo>
                      <a:pt x="1575" y="0"/>
                    </a:moveTo>
                    <a:cubicBezTo>
                      <a:pt x="714" y="0"/>
                      <a:pt x="0" y="693"/>
                      <a:pt x="0" y="1575"/>
                    </a:cubicBezTo>
                    <a:cubicBezTo>
                      <a:pt x="0" y="1785"/>
                      <a:pt x="42" y="1995"/>
                      <a:pt x="126" y="2163"/>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9"/>
              <p:cNvSpPr/>
              <p:nvPr/>
            </p:nvSpPr>
            <p:spPr>
              <a:xfrm>
                <a:off x="5846632" y="2792576"/>
                <a:ext cx="94391" cy="130865"/>
              </a:xfrm>
              <a:custGeom>
                <a:avLst/>
                <a:gdLst/>
                <a:ahLst/>
                <a:cxnLst/>
                <a:rect l="l" t="t" r="r" b="b"/>
                <a:pathLst>
                  <a:path w="1576" h="2185" fill="none" extrusionOk="0">
                    <a:moveTo>
                      <a:pt x="1575" y="1"/>
                    </a:moveTo>
                    <a:cubicBezTo>
                      <a:pt x="714" y="1"/>
                      <a:pt x="0" y="715"/>
                      <a:pt x="0" y="1576"/>
                    </a:cubicBezTo>
                    <a:cubicBezTo>
                      <a:pt x="0" y="1786"/>
                      <a:pt x="63"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9"/>
              <p:cNvSpPr/>
              <p:nvPr/>
            </p:nvSpPr>
            <p:spPr>
              <a:xfrm>
                <a:off x="6543481" y="2792576"/>
                <a:ext cx="94391" cy="130865"/>
              </a:xfrm>
              <a:custGeom>
                <a:avLst/>
                <a:gdLst/>
                <a:ahLst/>
                <a:cxnLst/>
                <a:rect l="l" t="t" r="r" b="b"/>
                <a:pathLst>
                  <a:path w="1576" h="2185" fill="none" extrusionOk="0">
                    <a:moveTo>
                      <a:pt x="1575" y="1"/>
                    </a:moveTo>
                    <a:cubicBezTo>
                      <a:pt x="714" y="1"/>
                      <a:pt x="0" y="715"/>
                      <a:pt x="0" y="1576"/>
                    </a:cubicBezTo>
                    <a:cubicBezTo>
                      <a:pt x="0" y="1786"/>
                      <a:pt x="42"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9"/>
              <p:cNvSpPr/>
              <p:nvPr/>
            </p:nvSpPr>
            <p:spPr>
              <a:xfrm>
                <a:off x="5846632" y="3207691"/>
                <a:ext cx="94391" cy="130865"/>
              </a:xfrm>
              <a:custGeom>
                <a:avLst/>
                <a:gdLst/>
                <a:ahLst/>
                <a:cxnLst/>
                <a:rect l="l" t="t" r="r" b="b"/>
                <a:pathLst>
                  <a:path w="1576" h="2185" fill="none" extrusionOk="0">
                    <a:moveTo>
                      <a:pt x="1575" y="0"/>
                    </a:moveTo>
                    <a:cubicBezTo>
                      <a:pt x="714" y="0"/>
                      <a:pt x="0" y="714"/>
                      <a:pt x="0" y="1575"/>
                    </a:cubicBezTo>
                    <a:cubicBezTo>
                      <a:pt x="0" y="1785"/>
                      <a:pt x="63" y="1995"/>
                      <a:pt x="126" y="218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9"/>
              <p:cNvSpPr/>
              <p:nvPr/>
            </p:nvSpPr>
            <p:spPr>
              <a:xfrm>
                <a:off x="6543481" y="3207691"/>
                <a:ext cx="94391" cy="130865"/>
              </a:xfrm>
              <a:custGeom>
                <a:avLst/>
                <a:gdLst/>
                <a:ahLst/>
                <a:cxnLst/>
                <a:rect l="l" t="t" r="r" b="b"/>
                <a:pathLst>
                  <a:path w="1576" h="2185" fill="none" extrusionOk="0">
                    <a:moveTo>
                      <a:pt x="1575" y="0"/>
                    </a:moveTo>
                    <a:cubicBezTo>
                      <a:pt x="714" y="0"/>
                      <a:pt x="0" y="714"/>
                      <a:pt x="0" y="1575"/>
                    </a:cubicBezTo>
                    <a:cubicBezTo>
                      <a:pt x="0" y="1785"/>
                      <a:pt x="42" y="1995"/>
                      <a:pt x="126" y="218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9"/>
              <p:cNvSpPr/>
              <p:nvPr/>
            </p:nvSpPr>
            <p:spPr>
              <a:xfrm>
                <a:off x="5846632" y="3622746"/>
                <a:ext cx="94391" cy="130925"/>
              </a:xfrm>
              <a:custGeom>
                <a:avLst/>
                <a:gdLst/>
                <a:ahLst/>
                <a:cxnLst/>
                <a:rect l="l" t="t" r="r" b="b"/>
                <a:pathLst>
                  <a:path w="1576" h="2186" fill="none" extrusionOk="0">
                    <a:moveTo>
                      <a:pt x="1575" y="1"/>
                    </a:moveTo>
                    <a:cubicBezTo>
                      <a:pt x="714" y="1"/>
                      <a:pt x="0" y="715"/>
                      <a:pt x="0" y="1576"/>
                    </a:cubicBezTo>
                    <a:cubicBezTo>
                      <a:pt x="0" y="1786"/>
                      <a:pt x="63"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9"/>
              <p:cNvSpPr/>
              <p:nvPr/>
            </p:nvSpPr>
            <p:spPr>
              <a:xfrm>
                <a:off x="6543481" y="3622746"/>
                <a:ext cx="94391" cy="130925"/>
              </a:xfrm>
              <a:custGeom>
                <a:avLst/>
                <a:gdLst/>
                <a:ahLst/>
                <a:cxnLst/>
                <a:rect l="l" t="t" r="r" b="b"/>
                <a:pathLst>
                  <a:path w="1576" h="2186" fill="none" extrusionOk="0">
                    <a:moveTo>
                      <a:pt x="1575" y="1"/>
                    </a:moveTo>
                    <a:cubicBezTo>
                      <a:pt x="714" y="1"/>
                      <a:pt x="0" y="715"/>
                      <a:pt x="0" y="1576"/>
                    </a:cubicBezTo>
                    <a:cubicBezTo>
                      <a:pt x="0" y="1786"/>
                      <a:pt x="42"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29" name="Google Shape;1529;p39"/>
          <p:cNvGrpSpPr/>
          <p:nvPr/>
        </p:nvGrpSpPr>
        <p:grpSpPr>
          <a:xfrm rot="-693273">
            <a:off x="1055953" y="2091937"/>
            <a:ext cx="914686" cy="1966362"/>
            <a:chOff x="3735850" y="68950"/>
            <a:chExt cx="494100" cy="1062200"/>
          </a:xfrm>
        </p:grpSpPr>
        <p:sp>
          <p:nvSpPr>
            <p:cNvPr id="1530" name="Google Shape;1530;p39"/>
            <p:cNvSpPr/>
            <p:nvPr/>
          </p:nvSpPr>
          <p:spPr>
            <a:xfrm>
              <a:off x="3735875" y="71600"/>
              <a:ext cx="494075" cy="1056925"/>
            </a:xfrm>
            <a:custGeom>
              <a:avLst/>
              <a:gdLst/>
              <a:ahLst/>
              <a:cxnLst/>
              <a:rect l="l" t="t" r="r" b="b"/>
              <a:pathLst>
                <a:path w="19763" h="42277" extrusionOk="0">
                  <a:moveTo>
                    <a:pt x="5377" y="0"/>
                  </a:moveTo>
                  <a:cubicBezTo>
                    <a:pt x="4620" y="0"/>
                    <a:pt x="4011" y="588"/>
                    <a:pt x="4011" y="1365"/>
                  </a:cubicBezTo>
                  <a:lnTo>
                    <a:pt x="4011" y="4872"/>
                  </a:lnTo>
                  <a:cubicBezTo>
                    <a:pt x="4011" y="5587"/>
                    <a:pt x="4536" y="6133"/>
                    <a:pt x="5229" y="6217"/>
                  </a:cubicBezTo>
                  <a:cubicBezTo>
                    <a:pt x="5271" y="7057"/>
                    <a:pt x="5293" y="8422"/>
                    <a:pt x="5061" y="9451"/>
                  </a:cubicBezTo>
                  <a:cubicBezTo>
                    <a:pt x="5040" y="9577"/>
                    <a:pt x="4977" y="9724"/>
                    <a:pt x="4956" y="9829"/>
                  </a:cubicBezTo>
                  <a:cubicBezTo>
                    <a:pt x="4872" y="10039"/>
                    <a:pt x="4809" y="10207"/>
                    <a:pt x="4704" y="10354"/>
                  </a:cubicBezTo>
                  <a:cubicBezTo>
                    <a:pt x="3822" y="11551"/>
                    <a:pt x="147" y="15352"/>
                    <a:pt x="84" y="18503"/>
                  </a:cubicBezTo>
                  <a:cubicBezTo>
                    <a:pt x="0" y="21065"/>
                    <a:pt x="42" y="34128"/>
                    <a:pt x="84" y="38664"/>
                  </a:cubicBezTo>
                  <a:cubicBezTo>
                    <a:pt x="21" y="39483"/>
                    <a:pt x="21" y="40029"/>
                    <a:pt x="21" y="40176"/>
                  </a:cubicBezTo>
                  <a:lnTo>
                    <a:pt x="21" y="40239"/>
                  </a:lnTo>
                  <a:lnTo>
                    <a:pt x="21" y="40344"/>
                  </a:lnTo>
                  <a:lnTo>
                    <a:pt x="21" y="40365"/>
                  </a:lnTo>
                  <a:cubicBezTo>
                    <a:pt x="21" y="40386"/>
                    <a:pt x="63" y="40428"/>
                    <a:pt x="63" y="40449"/>
                  </a:cubicBezTo>
                  <a:cubicBezTo>
                    <a:pt x="63" y="40449"/>
                    <a:pt x="63" y="40470"/>
                    <a:pt x="84" y="40470"/>
                  </a:cubicBezTo>
                  <a:cubicBezTo>
                    <a:pt x="84" y="40491"/>
                    <a:pt x="105" y="40533"/>
                    <a:pt x="105" y="40554"/>
                  </a:cubicBezTo>
                  <a:lnTo>
                    <a:pt x="126" y="40575"/>
                  </a:lnTo>
                  <a:cubicBezTo>
                    <a:pt x="147" y="40596"/>
                    <a:pt x="147" y="40638"/>
                    <a:pt x="189" y="40659"/>
                  </a:cubicBezTo>
                  <a:lnTo>
                    <a:pt x="210" y="40680"/>
                  </a:lnTo>
                  <a:lnTo>
                    <a:pt x="315" y="40785"/>
                  </a:lnTo>
                  <a:cubicBezTo>
                    <a:pt x="315" y="40785"/>
                    <a:pt x="336" y="40785"/>
                    <a:pt x="336" y="40806"/>
                  </a:cubicBezTo>
                  <a:cubicBezTo>
                    <a:pt x="357" y="40848"/>
                    <a:pt x="399" y="40869"/>
                    <a:pt x="441" y="40890"/>
                  </a:cubicBezTo>
                  <a:cubicBezTo>
                    <a:pt x="462" y="40890"/>
                    <a:pt x="462" y="40911"/>
                    <a:pt x="504" y="40911"/>
                  </a:cubicBezTo>
                  <a:cubicBezTo>
                    <a:pt x="525" y="40953"/>
                    <a:pt x="546" y="40974"/>
                    <a:pt x="609" y="40974"/>
                  </a:cubicBezTo>
                  <a:cubicBezTo>
                    <a:pt x="630" y="40974"/>
                    <a:pt x="630" y="40995"/>
                    <a:pt x="651" y="40995"/>
                  </a:cubicBezTo>
                  <a:cubicBezTo>
                    <a:pt x="672" y="41016"/>
                    <a:pt x="735" y="41016"/>
                    <a:pt x="756" y="41058"/>
                  </a:cubicBezTo>
                  <a:cubicBezTo>
                    <a:pt x="777" y="41058"/>
                    <a:pt x="819" y="41079"/>
                    <a:pt x="819" y="41079"/>
                  </a:cubicBezTo>
                  <a:cubicBezTo>
                    <a:pt x="861" y="41100"/>
                    <a:pt x="903" y="41121"/>
                    <a:pt x="945" y="41121"/>
                  </a:cubicBezTo>
                  <a:cubicBezTo>
                    <a:pt x="966" y="41121"/>
                    <a:pt x="966" y="41142"/>
                    <a:pt x="1008" y="41142"/>
                  </a:cubicBezTo>
                  <a:cubicBezTo>
                    <a:pt x="1050" y="41184"/>
                    <a:pt x="1134" y="41205"/>
                    <a:pt x="1218" y="41226"/>
                  </a:cubicBezTo>
                  <a:cubicBezTo>
                    <a:pt x="1239" y="41226"/>
                    <a:pt x="1239" y="41247"/>
                    <a:pt x="1260" y="41247"/>
                  </a:cubicBezTo>
                  <a:cubicBezTo>
                    <a:pt x="1323" y="41290"/>
                    <a:pt x="1365" y="41311"/>
                    <a:pt x="1428" y="41311"/>
                  </a:cubicBezTo>
                  <a:cubicBezTo>
                    <a:pt x="1449" y="41311"/>
                    <a:pt x="1470" y="41332"/>
                    <a:pt x="1491" y="41332"/>
                  </a:cubicBezTo>
                  <a:cubicBezTo>
                    <a:pt x="1554" y="41353"/>
                    <a:pt x="1596" y="41353"/>
                    <a:pt x="1659" y="41395"/>
                  </a:cubicBezTo>
                  <a:cubicBezTo>
                    <a:pt x="1680" y="41395"/>
                    <a:pt x="1701" y="41416"/>
                    <a:pt x="1764" y="41416"/>
                  </a:cubicBezTo>
                  <a:cubicBezTo>
                    <a:pt x="1806" y="41437"/>
                    <a:pt x="1869" y="41437"/>
                    <a:pt x="1911" y="41458"/>
                  </a:cubicBezTo>
                  <a:cubicBezTo>
                    <a:pt x="1932" y="41458"/>
                    <a:pt x="1974" y="41500"/>
                    <a:pt x="2016" y="41500"/>
                  </a:cubicBezTo>
                  <a:cubicBezTo>
                    <a:pt x="2079" y="41521"/>
                    <a:pt x="2163" y="41521"/>
                    <a:pt x="2205" y="41542"/>
                  </a:cubicBezTo>
                  <a:cubicBezTo>
                    <a:pt x="2226" y="41542"/>
                    <a:pt x="2268" y="41563"/>
                    <a:pt x="2289" y="41563"/>
                  </a:cubicBezTo>
                  <a:cubicBezTo>
                    <a:pt x="2352" y="41605"/>
                    <a:pt x="2478" y="41626"/>
                    <a:pt x="2562" y="41647"/>
                  </a:cubicBezTo>
                  <a:cubicBezTo>
                    <a:pt x="2604" y="41647"/>
                    <a:pt x="2646" y="41668"/>
                    <a:pt x="2688" y="41668"/>
                  </a:cubicBezTo>
                  <a:cubicBezTo>
                    <a:pt x="2730" y="41710"/>
                    <a:pt x="2814" y="41710"/>
                    <a:pt x="2856" y="41731"/>
                  </a:cubicBezTo>
                  <a:cubicBezTo>
                    <a:pt x="2919" y="41731"/>
                    <a:pt x="2940" y="41752"/>
                    <a:pt x="3003" y="41752"/>
                  </a:cubicBezTo>
                  <a:cubicBezTo>
                    <a:pt x="3045" y="41752"/>
                    <a:pt x="3108" y="41773"/>
                    <a:pt x="3171" y="41773"/>
                  </a:cubicBezTo>
                  <a:cubicBezTo>
                    <a:pt x="3234" y="41773"/>
                    <a:pt x="3276" y="41815"/>
                    <a:pt x="3339" y="41815"/>
                  </a:cubicBezTo>
                  <a:cubicBezTo>
                    <a:pt x="3381" y="41815"/>
                    <a:pt x="3444" y="41836"/>
                    <a:pt x="3486" y="41836"/>
                  </a:cubicBezTo>
                  <a:cubicBezTo>
                    <a:pt x="3549" y="41836"/>
                    <a:pt x="3591" y="41857"/>
                    <a:pt x="3654" y="41857"/>
                  </a:cubicBezTo>
                  <a:cubicBezTo>
                    <a:pt x="3696" y="41857"/>
                    <a:pt x="3759" y="41878"/>
                    <a:pt x="3801" y="41878"/>
                  </a:cubicBezTo>
                  <a:lnTo>
                    <a:pt x="4284" y="41962"/>
                  </a:lnTo>
                  <a:lnTo>
                    <a:pt x="4305" y="41962"/>
                  </a:lnTo>
                  <a:cubicBezTo>
                    <a:pt x="4389" y="41962"/>
                    <a:pt x="4494" y="41983"/>
                    <a:pt x="4557" y="41983"/>
                  </a:cubicBezTo>
                  <a:lnTo>
                    <a:pt x="4641" y="41983"/>
                  </a:lnTo>
                  <a:cubicBezTo>
                    <a:pt x="4725" y="41983"/>
                    <a:pt x="4830" y="42025"/>
                    <a:pt x="4935" y="42025"/>
                  </a:cubicBezTo>
                  <a:lnTo>
                    <a:pt x="5019" y="42025"/>
                  </a:lnTo>
                  <a:cubicBezTo>
                    <a:pt x="5124" y="42025"/>
                    <a:pt x="5229" y="42046"/>
                    <a:pt x="5335" y="42046"/>
                  </a:cubicBezTo>
                  <a:lnTo>
                    <a:pt x="5356" y="42046"/>
                  </a:lnTo>
                  <a:cubicBezTo>
                    <a:pt x="6112" y="42130"/>
                    <a:pt x="6952" y="42193"/>
                    <a:pt x="7813" y="42256"/>
                  </a:cubicBezTo>
                  <a:lnTo>
                    <a:pt x="7855" y="42256"/>
                  </a:lnTo>
                  <a:cubicBezTo>
                    <a:pt x="8023" y="42256"/>
                    <a:pt x="8233" y="42277"/>
                    <a:pt x="8443" y="42277"/>
                  </a:cubicBezTo>
                  <a:lnTo>
                    <a:pt x="9871" y="42277"/>
                  </a:lnTo>
                  <a:cubicBezTo>
                    <a:pt x="15310" y="42277"/>
                    <a:pt x="19679" y="41290"/>
                    <a:pt x="19679" y="40071"/>
                  </a:cubicBezTo>
                  <a:cubicBezTo>
                    <a:pt x="19679" y="40071"/>
                    <a:pt x="19763" y="21464"/>
                    <a:pt x="19679" y="18335"/>
                  </a:cubicBezTo>
                  <a:cubicBezTo>
                    <a:pt x="19679" y="18230"/>
                    <a:pt x="19679" y="18125"/>
                    <a:pt x="19658" y="18020"/>
                  </a:cubicBezTo>
                  <a:lnTo>
                    <a:pt x="19658" y="17936"/>
                  </a:lnTo>
                  <a:cubicBezTo>
                    <a:pt x="19658" y="17873"/>
                    <a:pt x="19637" y="17789"/>
                    <a:pt x="19637" y="17705"/>
                  </a:cubicBezTo>
                  <a:cubicBezTo>
                    <a:pt x="19637" y="17684"/>
                    <a:pt x="19616" y="17621"/>
                    <a:pt x="19616" y="17600"/>
                  </a:cubicBezTo>
                  <a:cubicBezTo>
                    <a:pt x="19616" y="17516"/>
                    <a:pt x="19595" y="17474"/>
                    <a:pt x="19553" y="17390"/>
                  </a:cubicBezTo>
                  <a:cubicBezTo>
                    <a:pt x="19553" y="17348"/>
                    <a:pt x="19532" y="17306"/>
                    <a:pt x="19532" y="17263"/>
                  </a:cubicBezTo>
                  <a:cubicBezTo>
                    <a:pt x="19511" y="17200"/>
                    <a:pt x="19511" y="17137"/>
                    <a:pt x="19490" y="17074"/>
                  </a:cubicBezTo>
                  <a:cubicBezTo>
                    <a:pt x="19490" y="17032"/>
                    <a:pt x="19448" y="16990"/>
                    <a:pt x="19448" y="16948"/>
                  </a:cubicBezTo>
                  <a:cubicBezTo>
                    <a:pt x="19427" y="16885"/>
                    <a:pt x="19427" y="16822"/>
                    <a:pt x="19406" y="16759"/>
                  </a:cubicBezTo>
                  <a:cubicBezTo>
                    <a:pt x="19385" y="16717"/>
                    <a:pt x="19385" y="16654"/>
                    <a:pt x="19343" y="16633"/>
                  </a:cubicBezTo>
                  <a:cubicBezTo>
                    <a:pt x="19322" y="16570"/>
                    <a:pt x="19301" y="16507"/>
                    <a:pt x="19301" y="16444"/>
                  </a:cubicBezTo>
                  <a:cubicBezTo>
                    <a:pt x="19280" y="16402"/>
                    <a:pt x="19280" y="16339"/>
                    <a:pt x="19238" y="16297"/>
                  </a:cubicBezTo>
                  <a:cubicBezTo>
                    <a:pt x="19217" y="16234"/>
                    <a:pt x="19196" y="16192"/>
                    <a:pt x="19175" y="16108"/>
                  </a:cubicBezTo>
                  <a:cubicBezTo>
                    <a:pt x="19133" y="16045"/>
                    <a:pt x="19112" y="16003"/>
                    <a:pt x="19112" y="15940"/>
                  </a:cubicBezTo>
                  <a:lnTo>
                    <a:pt x="19028" y="15793"/>
                  </a:lnTo>
                  <a:lnTo>
                    <a:pt x="18965" y="15625"/>
                  </a:lnTo>
                  <a:lnTo>
                    <a:pt x="18881" y="15478"/>
                  </a:lnTo>
                  <a:lnTo>
                    <a:pt x="18797" y="15310"/>
                  </a:lnTo>
                  <a:cubicBezTo>
                    <a:pt x="18776" y="15268"/>
                    <a:pt x="18755" y="15247"/>
                    <a:pt x="18713" y="15184"/>
                  </a:cubicBezTo>
                  <a:cubicBezTo>
                    <a:pt x="18692" y="15142"/>
                    <a:pt x="18671" y="15058"/>
                    <a:pt x="18608" y="14995"/>
                  </a:cubicBezTo>
                  <a:cubicBezTo>
                    <a:pt x="18587" y="14974"/>
                    <a:pt x="18566" y="14932"/>
                    <a:pt x="18566" y="14890"/>
                  </a:cubicBezTo>
                  <a:cubicBezTo>
                    <a:pt x="18440" y="14659"/>
                    <a:pt x="18272" y="14407"/>
                    <a:pt x="18125" y="14155"/>
                  </a:cubicBezTo>
                  <a:cubicBezTo>
                    <a:pt x="18125" y="14134"/>
                    <a:pt x="18083" y="14113"/>
                    <a:pt x="18083" y="14113"/>
                  </a:cubicBezTo>
                  <a:cubicBezTo>
                    <a:pt x="18041" y="14050"/>
                    <a:pt x="18020" y="13987"/>
                    <a:pt x="17957" y="13924"/>
                  </a:cubicBezTo>
                  <a:cubicBezTo>
                    <a:pt x="17936" y="13903"/>
                    <a:pt x="17915" y="13840"/>
                    <a:pt x="17873" y="13819"/>
                  </a:cubicBezTo>
                  <a:cubicBezTo>
                    <a:pt x="17852" y="13777"/>
                    <a:pt x="17810" y="13714"/>
                    <a:pt x="17768" y="13672"/>
                  </a:cubicBezTo>
                  <a:cubicBezTo>
                    <a:pt x="17747" y="13609"/>
                    <a:pt x="17726" y="13567"/>
                    <a:pt x="17663" y="13525"/>
                  </a:cubicBezTo>
                  <a:cubicBezTo>
                    <a:pt x="17642" y="13483"/>
                    <a:pt x="17621" y="13462"/>
                    <a:pt x="17558" y="13399"/>
                  </a:cubicBezTo>
                  <a:cubicBezTo>
                    <a:pt x="17516" y="13357"/>
                    <a:pt x="17474" y="13294"/>
                    <a:pt x="17432" y="13252"/>
                  </a:cubicBezTo>
                  <a:lnTo>
                    <a:pt x="17411" y="13210"/>
                  </a:lnTo>
                  <a:lnTo>
                    <a:pt x="17390" y="13189"/>
                  </a:lnTo>
                  <a:cubicBezTo>
                    <a:pt x="17285" y="13063"/>
                    <a:pt x="17179" y="12895"/>
                    <a:pt x="17074" y="12769"/>
                  </a:cubicBezTo>
                  <a:cubicBezTo>
                    <a:pt x="17032" y="12748"/>
                    <a:pt x="17011" y="12685"/>
                    <a:pt x="16990" y="12664"/>
                  </a:cubicBezTo>
                  <a:cubicBezTo>
                    <a:pt x="16906" y="12559"/>
                    <a:pt x="16822" y="12475"/>
                    <a:pt x="16780" y="12370"/>
                  </a:cubicBezTo>
                  <a:cubicBezTo>
                    <a:pt x="16696" y="12307"/>
                    <a:pt x="16654" y="12202"/>
                    <a:pt x="16570" y="12118"/>
                  </a:cubicBezTo>
                  <a:cubicBezTo>
                    <a:pt x="16528" y="12055"/>
                    <a:pt x="16507" y="12034"/>
                    <a:pt x="16465" y="11992"/>
                  </a:cubicBezTo>
                  <a:cubicBezTo>
                    <a:pt x="15856" y="11215"/>
                    <a:pt x="15331" y="10627"/>
                    <a:pt x="15058" y="10249"/>
                  </a:cubicBezTo>
                  <a:cubicBezTo>
                    <a:pt x="14428" y="9409"/>
                    <a:pt x="14470" y="7267"/>
                    <a:pt x="14533" y="6112"/>
                  </a:cubicBezTo>
                  <a:cubicBezTo>
                    <a:pt x="15226" y="6028"/>
                    <a:pt x="15751" y="5440"/>
                    <a:pt x="15751" y="4767"/>
                  </a:cubicBezTo>
                  <a:lnTo>
                    <a:pt x="15751" y="1365"/>
                  </a:lnTo>
                  <a:cubicBezTo>
                    <a:pt x="15751" y="588"/>
                    <a:pt x="15142" y="0"/>
                    <a:pt x="14386"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1" name="Google Shape;1531;p39"/>
            <p:cNvGrpSpPr/>
            <p:nvPr/>
          </p:nvGrpSpPr>
          <p:grpSpPr>
            <a:xfrm>
              <a:off x="3735850" y="68950"/>
              <a:ext cx="494100" cy="1062200"/>
              <a:chOff x="4510925" y="1777975"/>
              <a:chExt cx="494100" cy="1062200"/>
            </a:xfrm>
          </p:grpSpPr>
          <p:sp>
            <p:nvSpPr>
              <p:cNvPr id="1532" name="Google Shape;1532;p39"/>
              <p:cNvSpPr/>
              <p:nvPr/>
            </p:nvSpPr>
            <p:spPr>
              <a:xfrm>
                <a:off x="4510925" y="1915025"/>
                <a:ext cx="494100" cy="925150"/>
              </a:xfrm>
              <a:custGeom>
                <a:avLst/>
                <a:gdLst/>
                <a:ahLst/>
                <a:cxnLst/>
                <a:rect l="l" t="t" r="r" b="b"/>
                <a:pathLst>
                  <a:path w="19764" h="37006" extrusionOk="0">
                    <a:moveTo>
                      <a:pt x="5104" y="0"/>
                    </a:moveTo>
                    <a:cubicBezTo>
                      <a:pt x="5104" y="0"/>
                      <a:pt x="5398" y="2416"/>
                      <a:pt x="5041" y="3991"/>
                    </a:cubicBezTo>
                    <a:cubicBezTo>
                      <a:pt x="4999" y="4117"/>
                      <a:pt x="4978" y="4264"/>
                      <a:pt x="4936" y="4390"/>
                    </a:cubicBezTo>
                    <a:cubicBezTo>
                      <a:pt x="4852" y="4600"/>
                      <a:pt x="4768" y="4789"/>
                      <a:pt x="4663" y="4915"/>
                    </a:cubicBezTo>
                    <a:cubicBezTo>
                      <a:pt x="3781" y="6091"/>
                      <a:pt x="105" y="9892"/>
                      <a:pt x="42" y="13042"/>
                    </a:cubicBezTo>
                    <a:cubicBezTo>
                      <a:pt x="0" y="15626"/>
                      <a:pt x="21" y="28668"/>
                      <a:pt x="42" y="33225"/>
                    </a:cubicBezTo>
                    <a:lnTo>
                      <a:pt x="42" y="34737"/>
                    </a:lnTo>
                    <a:lnTo>
                      <a:pt x="42" y="34800"/>
                    </a:lnTo>
                    <a:cubicBezTo>
                      <a:pt x="42" y="35997"/>
                      <a:pt x="4453" y="37005"/>
                      <a:pt x="9871" y="37005"/>
                    </a:cubicBezTo>
                    <a:cubicBezTo>
                      <a:pt x="15290" y="37005"/>
                      <a:pt x="19679" y="35997"/>
                      <a:pt x="19679" y="34800"/>
                    </a:cubicBezTo>
                    <a:cubicBezTo>
                      <a:pt x="19679" y="34800"/>
                      <a:pt x="19763" y="16172"/>
                      <a:pt x="19658" y="13084"/>
                    </a:cubicBezTo>
                    <a:cubicBezTo>
                      <a:pt x="19574" y="9934"/>
                      <a:pt x="15899" y="6112"/>
                      <a:pt x="15038" y="4936"/>
                    </a:cubicBezTo>
                    <a:cubicBezTo>
                      <a:pt x="14135" y="3739"/>
                      <a:pt x="14555" y="0"/>
                      <a:pt x="14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9"/>
              <p:cNvSpPr/>
              <p:nvPr/>
            </p:nvSpPr>
            <p:spPr>
              <a:xfrm>
                <a:off x="4584950" y="2245275"/>
                <a:ext cx="334475" cy="428450"/>
              </a:xfrm>
              <a:custGeom>
                <a:avLst/>
                <a:gdLst/>
                <a:ahLst/>
                <a:cxnLst/>
                <a:rect l="l" t="t" r="r" b="b"/>
                <a:pathLst>
                  <a:path w="13379" h="17138" extrusionOk="0">
                    <a:moveTo>
                      <a:pt x="1093" y="0"/>
                    </a:moveTo>
                    <a:cubicBezTo>
                      <a:pt x="505" y="0"/>
                      <a:pt x="1" y="505"/>
                      <a:pt x="1" y="1114"/>
                    </a:cubicBezTo>
                    <a:lnTo>
                      <a:pt x="1" y="16046"/>
                    </a:lnTo>
                    <a:cubicBezTo>
                      <a:pt x="1" y="16655"/>
                      <a:pt x="505" y="17138"/>
                      <a:pt x="1093" y="17138"/>
                    </a:cubicBezTo>
                    <a:lnTo>
                      <a:pt x="12287" y="17138"/>
                    </a:lnTo>
                    <a:cubicBezTo>
                      <a:pt x="12917" y="17138"/>
                      <a:pt x="13379" y="16655"/>
                      <a:pt x="13379" y="16046"/>
                    </a:cubicBezTo>
                    <a:lnTo>
                      <a:pt x="13379" y="1114"/>
                    </a:lnTo>
                    <a:cubicBezTo>
                      <a:pt x="13379" y="505"/>
                      <a:pt x="12896" y="0"/>
                      <a:pt x="122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9"/>
              <p:cNvSpPr/>
              <p:nvPr/>
            </p:nvSpPr>
            <p:spPr>
              <a:xfrm>
                <a:off x="4651100" y="2358150"/>
                <a:ext cx="202175" cy="202175"/>
              </a:xfrm>
              <a:custGeom>
                <a:avLst/>
                <a:gdLst/>
                <a:ahLst/>
                <a:cxnLst/>
                <a:rect l="l" t="t" r="r" b="b"/>
                <a:pathLst>
                  <a:path w="8087" h="8087" extrusionOk="0">
                    <a:moveTo>
                      <a:pt x="2962" y="1"/>
                    </a:moveTo>
                    <a:lnTo>
                      <a:pt x="2962" y="2962"/>
                    </a:lnTo>
                    <a:lnTo>
                      <a:pt x="1" y="2962"/>
                    </a:lnTo>
                    <a:lnTo>
                      <a:pt x="1" y="5146"/>
                    </a:lnTo>
                    <a:lnTo>
                      <a:pt x="2962" y="5146"/>
                    </a:lnTo>
                    <a:lnTo>
                      <a:pt x="2962" y="8087"/>
                    </a:lnTo>
                    <a:lnTo>
                      <a:pt x="5146" y="8087"/>
                    </a:lnTo>
                    <a:lnTo>
                      <a:pt x="5146" y="5146"/>
                    </a:lnTo>
                    <a:lnTo>
                      <a:pt x="8087" y="5146"/>
                    </a:lnTo>
                    <a:lnTo>
                      <a:pt x="8087" y="2962"/>
                    </a:lnTo>
                    <a:lnTo>
                      <a:pt x="5146" y="2962"/>
                    </a:lnTo>
                    <a:lnTo>
                      <a:pt x="51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9"/>
              <p:cNvSpPr/>
              <p:nvPr/>
            </p:nvSpPr>
            <p:spPr>
              <a:xfrm>
                <a:off x="4634300" y="2014775"/>
                <a:ext cx="142850" cy="17375"/>
              </a:xfrm>
              <a:custGeom>
                <a:avLst/>
                <a:gdLst/>
                <a:ahLst/>
                <a:cxnLst/>
                <a:rect l="l" t="t" r="r" b="b"/>
                <a:pathLst>
                  <a:path w="5714" h="695" extrusionOk="0">
                    <a:moveTo>
                      <a:pt x="106" y="1"/>
                    </a:moveTo>
                    <a:cubicBezTo>
                      <a:pt x="64" y="148"/>
                      <a:pt x="43" y="274"/>
                      <a:pt x="1" y="400"/>
                    </a:cubicBezTo>
                    <a:cubicBezTo>
                      <a:pt x="1024" y="622"/>
                      <a:pt x="2013" y="695"/>
                      <a:pt x="2872" y="695"/>
                    </a:cubicBezTo>
                    <a:cubicBezTo>
                      <a:pt x="4535" y="695"/>
                      <a:pt x="5713" y="421"/>
                      <a:pt x="5713" y="421"/>
                    </a:cubicBezTo>
                    <a:lnTo>
                      <a:pt x="5713" y="421"/>
                    </a:lnTo>
                    <a:cubicBezTo>
                      <a:pt x="5390" y="428"/>
                      <a:pt x="5082" y="431"/>
                      <a:pt x="4786" y="431"/>
                    </a:cubicBezTo>
                    <a:cubicBezTo>
                      <a:pt x="2472" y="431"/>
                      <a:pt x="1000" y="224"/>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9"/>
              <p:cNvSpPr/>
              <p:nvPr/>
            </p:nvSpPr>
            <p:spPr>
              <a:xfrm>
                <a:off x="4611200" y="1777975"/>
                <a:ext cx="293525" cy="156500"/>
              </a:xfrm>
              <a:custGeom>
                <a:avLst/>
                <a:gdLst/>
                <a:ahLst/>
                <a:cxnLst/>
                <a:rect l="l" t="t" r="r" b="b"/>
                <a:pathLst>
                  <a:path w="11741" h="6260" extrusionOk="0">
                    <a:moveTo>
                      <a:pt x="1366" y="1"/>
                    </a:moveTo>
                    <a:cubicBezTo>
                      <a:pt x="589" y="1"/>
                      <a:pt x="1" y="610"/>
                      <a:pt x="1" y="1366"/>
                    </a:cubicBezTo>
                    <a:lnTo>
                      <a:pt x="1" y="4894"/>
                    </a:lnTo>
                    <a:cubicBezTo>
                      <a:pt x="1" y="5650"/>
                      <a:pt x="610" y="6259"/>
                      <a:pt x="1366" y="6259"/>
                    </a:cubicBezTo>
                    <a:lnTo>
                      <a:pt x="10376" y="6259"/>
                    </a:lnTo>
                    <a:cubicBezTo>
                      <a:pt x="11132" y="6259"/>
                      <a:pt x="11741" y="5650"/>
                      <a:pt x="11741" y="4894"/>
                    </a:cubicBezTo>
                    <a:lnTo>
                      <a:pt x="11741" y="1366"/>
                    </a:lnTo>
                    <a:cubicBezTo>
                      <a:pt x="11741" y="631"/>
                      <a:pt x="11132" y="1"/>
                      <a:pt x="10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26"/>
          <p:cNvSpPr/>
          <p:nvPr/>
        </p:nvSpPr>
        <p:spPr>
          <a:xfrm>
            <a:off x="4662244" y="3080150"/>
            <a:ext cx="1086300" cy="11208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6"/>
          <p:cNvSpPr/>
          <p:nvPr/>
        </p:nvSpPr>
        <p:spPr>
          <a:xfrm>
            <a:off x="4662244" y="1367175"/>
            <a:ext cx="1086300" cy="11208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6"/>
          <p:cNvSpPr/>
          <p:nvPr/>
        </p:nvSpPr>
        <p:spPr>
          <a:xfrm>
            <a:off x="747650" y="3080150"/>
            <a:ext cx="1086300" cy="11208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6"/>
          <p:cNvSpPr/>
          <p:nvPr/>
        </p:nvSpPr>
        <p:spPr>
          <a:xfrm>
            <a:off x="747650" y="1367175"/>
            <a:ext cx="1086300" cy="11208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6"/>
          <p:cNvSpPr/>
          <p:nvPr/>
        </p:nvSpPr>
        <p:spPr>
          <a:xfrm>
            <a:off x="5900950" y="1367175"/>
            <a:ext cx="2495400" cy="11208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6"/>
          <p:cNvSpPr/>
          <p:nvPr/>
        </p:nvSpPr>
        <p:spPr>
          <a:xfrm>
            <a:off x="1986350" y="3080150"/>
            <a:ext cx="2495400" cy="11208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6"/>
          <p:cNvSpPr/>
          <p:nvPr/>
        </p:nvSpPr>
        <p:spPr>
          <a:xfrm>
            <a:off x="5900950" y="3080150"/>
            <a:ext cx="2495400" cy="11208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6"/>
          <p:cNvSpPr/>
          <p:nvPr/>
        </p:nvSpPr>
        <p:spPr>
          <a:xfrm>
            <a:off x="1986350" y="1367175"/>
            <a:ext cx="2495400" cy="11208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6"/>
          <p:cNvSpPr txBox="1">
            <a:spLocks noGrp="1"/>
          </p:cNvSpPr>
          <p:nvPr>
            <p:ph type="title" idx="15"/>
          </p:nvPr>
        </p:nvSpPr>
        <p:spPr>
          <a:xfrm>
            <a:off x="713250" y="422950"/>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Overview </a:t>
            </a:r>
            <a:endParaRPr/>
          </a:p>
        </p:txBody>
      </p:sp>
      <p:sp>
        <p:nvSpPr>
          <p:cNvPr id="1077" name="Google Shape;1077;p26"/>
          <p:cNvSpPr txBox="1">
            <a:spLocks noGrp="1"/>
          </p:cNvSpPr>
          <p:nvPr>
            <p:ph type="subTitle" idx="5"/>
          </p:nvPr>
        </p:nvSpPr>
        <p:spPr>
          <a:xfrm flipH="1">
            <a:off x="2051600" y="1537276"/>
            <a:ext cx="2364900" cy="30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Catherine </a:t>
            </a:r>
            <a:endParaRPr/>
          </a:p>
        </p:txBody>
      </p:sp>
      <p:sp>
        <p:nvSpPr>
          <p:cNvPr id="1078" name="Google Shape;1078;p26"/>
          <p:cNvSpPr txBox="1">
            <a:spLocks noGrp="1"/>
          </p:cNvSpPr>
          <p:nvPr>
            <p:ph type="subTitle" idx="6"/>
          </p:nvPr>
        </p:nvSpPr>
        <p:spPr>
          <a:xfrm flipH="1">
            <a:off x="2051600" y="3250250"/>
            <a:ext cx="2364900" cy="30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Lucien </a:t>
            </a:r>
            <a:endParaRPr/>
          </a:p>
        </p:txBody>
      </p:sp>
      <p:sp>
        <p:nvSpPr>
          <p:cNvPr id="1079" name="Google Shape;1079;p26"/>
          <p:cNvSpPr txBox="1">
            <a:spLocks noGrp="1"/>
          </p:cNvSpPr>
          <p:nvPr>
            <p:ph type="subTitle" idx="7"/>
          </p:nvPr>
        </p:nvSpPr>
        <p:spPr>
          <a:xfrm>
            <a:off x="5966200" y="1537275"/>
            <a:ext cx="2364900" cy="30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Nithyasri</a:t>
            </a:r>
            <a:endParaRPr/>
          </a:p>
        </p:txBody>
      </p:sp>
      <p:sp>
        <p:nvSpPr>
          <p:cNvPr id="1080" name="Google Shape;1080;p26"/>
          <p:cNvSpPr txBox="1">
            <a:spLocks noGrp="1"/>
          </p:cNvSpPr>
          <p:nvPr>
            <p:ph type="subTitle" idx="8"/>
          </p:nvPr>
        </p:nvSpPr>
        <p:spPr>
          <a:xfrm>
            <a:off x="5966200" y="3250250"/>
            <a:ext cx="2364900" cy="30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Ernest </a:t>
            </a:r>
            <a:endParaRPr/>
          </a:p>
        </p:txBody>
      </p:sp>
      <p:sp>
        <p:nvSpPr>
          <p:cNvPr id="1081" name="Google Shape;1081;p26"/>
          <p:cNvSpPr txBox="1">
            <a:spLocks noGrp="1"/>
          </p:cNvSpPr>
          <p:nvPr>
            <p:ph type="title"/>
          </p:nvPr>
        </p:nvSpPr>
        <p:spPr>
          <a:xfrm flipH="1">
            <a:off x="747650" y="1483725"/>
            <a:ext cx="1086300" cy="88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082" name="Google Shape;1082;p26"/>
          <p:cNvSpPr txBox="1">
            <a:spLocks noGrp="1"/>
          </p:cNvSpPr>
          <p:nvPr>
            <p:ph type="title" idx="9"/>
          </p:nvPr>
        </p:nvSpPr>
        <p:spPr>
          <a:xfrm flipH="1">
            <a:off x="747650" y="3196400"/>
            <a:ext cx="1086300" cy="88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083" name="Google Shape;1083;p26"/>
          <p:cNvSpPr txBox="1">
            <a:spLocks noGrp="1"/>
          </p:cNvSpPr>
          <p:nvPr>
            <p:ph type="title" idx="13"/>
          </p:nvPr>
        </p:nvSpPr>
        <p:spPr>
          <a:xfrm>
            <a:off x="4662244" y="1483725"/>
            <a:ext cx="1086300" cy="88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084" name="Google Shape;1084;p26"/>
          <p:cNvSpPr txBox="1">
            <a:spLocks noGrp="1"/>
          </p:cNvSpPr>
          <p:nvPr>
            <p:ph type="title" idx="14"/>
          </p:nvPr>
        </p:nvSpPr>
        <p:spPr>
          <a:xfrm>
            <a:off x="4662244" y="3197000"/>
            <a:ext cx="1086300" cy="88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1085" name="Google Shape;1085;p26"/>
          <p:cNvSpPr txBox="1">
            <a:spLocks noGrp="1"/>
          </p:cNvSpPr>
          <p:nvPr>
            <p:ph type="subTitle" idx="1"/>
          </p:nvPr>
        </p:nvSpPr>
        <p:spPr>
          <a:xfrm flipH="1">
            <a:off x="2051600" y="1773376"/>
            <a:ext cx="2545394" cy="476400"/>
          </a:xfrm>
          <a:prstGeom prst="rect">
            <a:avLst/>
          </a:prstGeom>
        </p:spPr>
        <p:txBody>
          <a:bodyPr spcFirstLastPara="1" wrap="square" lIns="91425" tIns="91425" rIns="91425" bIns="0" anchor="t" anchorCtr="0">
            <a:noAutofit/>
          </a:bodyPr>
          <a:lstStyle/>
          <a:p>
            <a:pPr marL="0" lvl="0" indent="0" algn="l" rtl="0">
              <a:spcBef>
                <a:spcPts val="0"/>
              </a:spcBef>
              <a:spcAft>
                <a:spcPts val="0"/>
              </a:spcAft>
              <a:buNone/>
            </a:pPr>
            <a:r>
              <a:rPr lang="en" sz="1600"/>
              <a:t>Severity of the issue </a:t>
            </a:r>
            <a:endParaRPr sz="1600"/>
          </a:p>
          <a:p>
            <a:pPr marL="0" lvl="0" indent="0" algn="l" rtl="0">
              <a:spcBef>
                <a:spcPts val="0"/>
              </a:spcBef>
              <a:spcAft>
                <a:spcPts val="0"/>
              </a:spcAft>
              <a:buNone/>
            </a:pPr>
            <a:r>
              <a:rPr lang="en" sz="1600"/>
              <a:t>Root causes of the issue</a:t>
            </a:r>
            <a:endParaRPr sz="1600"/>
          </a:p>
        </p:txBody>
      </p:sp>
      <p:sp>
        <p:nvSpPr>
          <p:cNvPr id="1086" name="Google Shape;1086;p26"/>
          <p:cNvSpPr txBox="1">
            <a:spLocks noGrp="1"/>
          </p:cNvSpPr>
          <p:nvPr>
            <p:ph type="subTitle" idx="2"/>
          </p:nvPr>
        </p:nvSpPr>
        <p:spPr>
          <a:xfrm flipH="1">
            <a:off x="1986350" y="3554450"/>
            <a:ext cx="2364900" cy="476400"/>
          </a:xfrm>
          <a:prstGeom prst="rect">
            <a:avLst/>
          </a:prstGeom>
        </p:spPr>
        <p:txBody>
          <a:bodyPr spcFirstLastPara="1" wrap="square" lIns="91425" tIns="91425" rIns="91425" bIns="0" anchor="t" anchorCtr="0">
            <a:noAutofit/>
          </a:bodyPr>
          <a:lstStyle/>
          <a:p>
            <a:pPr marL="0" lvl="0" indent="0" algn="l" rtl="0">
              <a:spcBef>
                <a:spcPts val="0"/>
              </a:spcBef>
              <a:spcAft>
                <a:spcPts val="1600"/>
              </a:spcAft>
              <a:buNone/>
            </a:pPr>
            <a:r>
              <a:rPr lang="en" sz="1600"/>
              <a:t>Current Measures and Target Audience</a:t>
            </a:r>
            <a:endParaRPr sz="1600"/>
          </a:p>
        </p:txBody>
      </p:sp>
      <p:sp>
        <p:nvSpPr>
          <p:cNvPr id="1087" name="Google Shape;1087;p26"/>
          <p:cNvSpPr txBox="1">
            <a:spLocks noGrp="1"/>
          </p:cNvSpPr>
          <p:nvPr>
            <p:ph type="subTitle" idx="3"/>
          </p:nvPr>
        </p:nvSpPr>
        <p:spPr>
          <a:xfrm>
            <a:off x="5966200" y="1841463"/>
            <a:ext cx="2364900" cy="476400"/>
          </a:xfrm>
          <a:prstGeom prst="rect">
            <a:avLst/>
          </a:prstGeom>
        </p:spPr>
        <p:txBody>
          <a:bodyPr spcFirstLastPara="1" wrap="square" lIns="91425" tIns="91425" rIns="91425" bIns="0" anchor="t" anchorCtr="0">
            <a:noAutofit/>
          </a:bodyPr>
          <a:lstStyle/>
          <a:p>
            <a:pPr marL="0" lvl="0" indent="0" algn="l" rtl="0">
              <a:spcBef>
                <a:spcPts val="0"/>
              </a:spcBef>
              <a:spcAft>
                <a:spcPts val="0"/>
              </a:spcAft>
              <a:buNone/>
            </a:pPr>
            <a:r>
              <a:rPr lang="en" sz="1600"/>
              <a:t>Proposal</a:t>
            </a:r>
            <a:r>
              <a:rPr lang="en"/>
              <a:t> </a:t>
            </a:r>
            <a:endParaRPr/>
          </a:p>
        </p:txBody>
      </p:sp>
      <p:sp>
        <p:nvSpPr>
          <p:cNvPr id="1088" name="Google Shape;1088;p26"/>
          <p:cNvSpPr txBox="1">
            <a:spLocks noGrp="1"/>
          </p:cNvSpPr>
          <p:nvPr>
            <p:ph type="subTitle" idx="4"/>
          </p:nvPr>
        </p:nvSpPr>
        <p:spPr>
          <a:xfrm>
            <a:off x="5966200" y="3554450"/>
            <a:ext cx="2364900" cy="476400"/>
          </a:xfrm>
          <a:prstGeom prst="rect">
            <a:avLst/>
          </a:prstGeom>
        </p:spPr>
        <p:txBody>
          <a:bodyPr spcFirstLastPara="1" wrap="square" lIns="91425" tIns="91425" rIns="91425" bIns="0" anchor="t" anchorCtr="0">
            <a:noAutofit/>
          </a:bodyPr>
          <a:lstStyle/>
          <a:p>
            <a:pPr marL="0" lvl="0" indent="0" algn="l" rtl="0">
              <a:spcBef>
                <a:spcPts val="0"/>
              </a:spcBef>
              <a:spcAft>
                <a:spcPts val="1600"/>
              </a:spcAft>
              <a:buNone/>
            </a:pPr>
            <a:r>
              <a:rPr lang="en" sz="1600"/>
              <a:t>Evaluation of the Project</a:t>
            </a:r>
            <a:endParaRPr sz="1600"/>
          </a:p>
        </p:txBody>
      </p:sp>
    </p:spTree>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71"/>
                                        </p:tgtEl>
                                        <p:attrNameLst>
                                          <p:attrName>style.visibility</p:attrName>
                                        </p:attrNameLst>
                                      </p:cBhvr>
                                      <p:to>
                                        <p:strVal val="visible"/>
                                      </p:to>
                                    </p:set>
                                    <p:animEffect transition="in" filter="fade">
                                      <p:cBhvr>
                                        <p:cTn id="7" dur="500"/>
                                        <p:tgtEl>
                                          <p:spTgt spid="10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75"/>
                                        </p:tgtEl>
                                        <p:attrNameLst>
                                          <p:attrName>style.visibility</p:attrName>
                                        </p:attrNameLst>
                                      </p:cBhvr>
                                      <p:to>
                                        <p:strVal val="visible"/>
                                      </p:to>
                                    </p:set>
                                    <p:animEffect transition="in" filter="fade">
                                      <p:cBhvr>
                                        <p:cTn id="10" dur="500"/>
                                        <p:tgtEl>
                                          <p:spTgt spid="107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77">
                                            <p:txEl>
                                              <p:pRg st="0" end="0"/>
                                            </p:txEl>
                                          </p:spTgt>
                                        </p:tgtEl>
                                        <p:attrNameLst>
                                          <p:attrName>style.visibility</p:attrName>
                                        </p:attrNameLst>
                                      </p:cBhvr>
                                      <p:to>
                                        <p:strVal val="visible"/>
                                      </p:to>
                                    </p:set>
                                    <p:animEffect transition="in" filter="fade">
                                      <p:cBhvr>
                                        <p:cTn id="13" dur="500"/>
                                        <p:tgtEl>
                                          <p:spTgt spid="1077">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81"/>
                                        </p:tgtEl>
                                        <p:attrNameLst>
                                          <p:attrName>style.visibility</p:attrName>
                                        </p:attrNameLst>
                                      </p:cBhvr>
                                      <p:to>
                                        <p:strVal val="visible"/>
                                      </p:to>
                                    </p:set>
                                    <p:animEffect transition="in" filter="fade">
                                      <p:cBhvr>
                                        <p:cTn id="16" dur="500"/>
                                        <p:tgtEl>
                                          <p:spTgt spid="108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85">
                                            <p:txEl>
                                              <p:pRg st="0" end="0"/>
                                            </p:txEl>
                                          </p:spTgt>
                                        </p:tgtEl>
                                        <p:attrNameLst>
                                          <p:attrName>style.visibility</p:attrName>
                                        </p:attrNameLst>
                                      </p:cBhvr>
                                      <p:to>
                                        <p:strVal val="visible"/>
                                      </p:to>
                                    </p:set>
                                    <p:animEffect transition="in" filter="fade">
                                      <p:cBhvr>
                                        <p:cTn id="19" dur="500"/>
                                        <p:tgtEl>
                                          <p:spTgt spid="1085">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85">
                                            <p:txEl>
                                              <p:pRg st="1" end="1"/>
                                            </p:txEl>
                                          </p:spTgt>
                                        </p:tgtEl>
                                        <p:attrNameLst>
                                          <p:attrName>style.visibility</p:attrName>
                                        </p:attrNameLst>
                                      </p:cBhvr>
                                      <p:to>
                                        <p:strVal val="visible"/>
                                      </p:to>
                                    </p:set>
                                    <p:animEffect transition="in" filter="fade">
                                      <p:cBhvr>
                                        <p:cTn id="22" dur="500"/>
                                        <p:tgtEl>
                                          <p:spTgt spid="108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70"/>
                                        </p:tgtEl>
                                        <p:attrNameLst>
                                          <p:attrName>style.visibility</p:attrName>
                                        </p:attrNameLst>
                                      </p:cBhvr>
                                      <p:to>
                                        <p:strVal val="visible"/>
                                      </p:to>
                                    </p:set>
                                    <p:animEffect transition="in" filter="fade">
                                      <p:cBhvr>
                                        <p:cTn id="27" dur="500"/>
                                        <p:tgtEl>
                                          <p:spTgt spid="107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73"/>
                                        </p:tgtEl>
                                        <p:attrNameLst>
                                          <p:attrName>style.visibility</p:attrName>
                                        </p:attrNameLst>
                                      </p:cBhvr>
                                      <p:to>
                                        <p:strVal val="visible"/>
                                      </p:to>
                                    </p:set>
                                    <p:animEffect transition="in" filter="fade">
                                      <p:cBhvr>
                                        <p:cTn id="30" dur="500"/>
                                        <p:tgtEl>
                                          <p:spTgt spid="107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78">
                                            <p:txEl>
                                              <p:pRg st="0" end="0"/>
                                            </p:txEl>
                                          </p:spTgt>
                                        </p:tgtEl>
                                        <p:attrNameLst>
                                          <p:attrName>style.visibility</p:attrName>
                                        </p:attrNameLst>
                                      </p:cBhvr>
                                      <p:to>
                                        <p:strVal val="visible"/>
                                      </p:to>
                                    </p:set>
                                    <p:animEffect transition="in" filter="fade">
                                      <p:cBhvr>
                                        <p:cTn id="33" dur="500"/>
                                        <p:tgtEl>
                                          <p:spTgt spid="1078">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82"/>
                                        </p:tgtEl>
                                        <p:attrNameLst>
                                          <p:attrName>style.visibility</p:attrName>
                                        </p:attrNameLst>
                                      </p:cBhvr>
                                      <p:to>
                                        <p:strVal val="visible"/>
                                      </p:to>
                                    </p:set>
                                    <p:animEffect transition="in" filter="fade">
                                      <p:cBhvr>
                                        <p:cTn id="36" dur="500"/>
                                        <p:tgtEl>
                                          <p:spTgt spid="108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86">
                                            <p:txEl>
                                              <p:pRg st="0" end="0"/>
                                            </p:txEl>
                                          </p:spTgt>
                                        </p:tgtEl>
                                        <p:attrNameLst>
                                          <p:attrName>style.visibility</p:attrName>
                                        </p:attrNameLst>
                                      </p:cBhvr>
                                      <p:to>
                                        <p:strVal val="visible"/>
                                      </p:to>
                                    </p:set>
                                    <p:animEffect transition="in" filter="fade">
                                      <p:cBhvr>
                                        <p:cTn id="39" dur="500"/>
                                        <p:tgtEl>
                                          <p:spTgt spid="108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69"/>
                                        </p:tgtEl>
                                        <p:attrNameLst>
                                          <p:attrName>style.visibility</p:attrName>
                                        </p:attrNameLst>
                                      </p:cBhvr>
                                      <p:to>
                                        <p:strVal val="visible"/>
                                      </p:to>
                                    </p:set>
                                    <p:animEffect transition="in" filter="fade">
                                      <p:cBhvr>
                                        <p:cTn id="44" dur="500"/>
                                        <p:tgtEl>
                                          <p:spTgt spid="106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72"/>
                                        </p:tgtEl>
                                        <p:attrNameLst>
                                          <p:attrName>style.visibility</p:attrName>
                                        </p:attrNameLst>
                                      </p:cBhvr>
                                      <p:to>
                                        <p:strVal val="visible"/>
                                      </p:to>
                                    </p:set>
                                    <p:animEffect transition="in" filter="fade">
                                      <p:cBhvr>
                                        <p:cTn id="47" dur="500"/>
                                        <p:tgtEl>
                                          <p:spTgt spid="107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79">
                                            <p:txEl>
                                              <p:pRg st="0" end="0"/>
                                            </p:txEl>
                                          </p:spTgt>
                                        </p:tgtEl>
                                        <p:attrNameLst>
                                          <p:attrName>style.visibility</p:attrName>
                                        </p:attrNameLst>
                                      </p:cBhvr>
                                      <p:to>
                                        <p:strVal val="visible"/>
                                      </p:to>
                                    </p:set>
                                    <p:animEffect transition="in" filter="fade">
                                      <p:cBhvr>
                                        <p:cTn id="50" dur="500"/>
                                        <p:tgtEl>
                                          <p:spTgt spid="1079">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083"/>
                                        </p:tgtEl>
                                        <p:attrNameLst>
                                          <p:attrName>style.visibility</p:attrName>
                                        </p:attrNameLst>
                                      </p:cBhvr>
                                      <p:to>
                                        <p:strVal val="visible"/>
                                      </p:to>
                                    </p:set>
                                    <p:animEffect transition="in" filter="fade">
                                      <p:cBhvr>
                                        <p:cTn id="53" dur="500"/>
                                        <p:tgtEl>
                                          <p:spTgt spid="108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87">
                                            <p:txEl>
                                              <p:pRg st="0" end="0"/>
                                            </p:txEl>
                                          </p:spTgt>
                                        </p:tgtEl>
                                        <p:attrNameLst>
                                          <p:attrName>style.visibility</p:attrName>
                                        </p:attrNameLst>
                                      </p:cBhvr>
                                      <p:to>
                                        <p:strVal val="visible"/>
                                      </p:to>
                                    </p:set>
                                    <p:animEffect transition="in" filter="fade">
                                      <p:cBhvr>
                                        <p:cTn id="56" dur="500"/>
                                        <p:tgtEl>
                                          <p:spTgt spid="1087">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068"/>
                                        </p:tgtEl>
                                        <p:attrNameLst>
                                          <p:attrName>style.visibility</p:attrName>
                                        </p:attrNameLst>
                                      </p:cBhvr>
                                      <p:to>
                                        <p:strVal val="visible"/>
                                      </p:to>
                                    </p:set>
                                    <p:animEffect transition="in" filter="fade">
                                      <p:cBhvr>
                                        <p:cTn id="61" dur="500"/>
                                        <p:tgtEl>
                                          <p:spTgt spid="106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74"/>
                                        </p:tgtEl>
                                        <p:attrNameLst>
                                          <p:attrName>style.visibility</p:attrName>
                                        </p:attrNameLst>
                                      </p:cBhvr>
                                      <p:to>
                                        <p:strVal val="visible"/>
                                      </p:to>
                                    </p:set>
                                    <p:animEffect transition="in" filter="fade">
                                      <p:cBhvr>
                                        <p:cTn id="64" dur="500"/>
                                        <p:tgtEl>
                                          <p:spTgt spid="107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80">
                                            <p:txEl>
                                              <p:pRg st="0" end="0"/>
                                            </p:txEl>
                                          </p:spTgt>
                                        </p:tgtEl>
                                        <p:attrNameLst>
                                          <p:attrName>style.visibility</p:attrName>
                                        </p:attrNameLst>
                                      </p:cBhvr>
                                      <p:to>
                                        <p:strVal val="visible"/>
                                      </p:to>
                                    </p:set>
                                    <p:animEffect transition="in" filter="fade">
                                      <p:cBhvr>
                                        <p:cTn id="67" dur="500"/>
                                        <p:tgtEl>
                                          <p:spTgt spid="1080">
                                            <p:txEl>
                                              <p:pRg st="0" end="0"/>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84"/>
                                        </p:tgtEl>
                                        <p:attrNameLst>
                                          <p:attrName>style.visibility</p:attrName>
                                        </p:attrNameLst>
                                      </p:cBhvr>
                                      <p:to>
                                        <p:strVal val="visible"/>
                                      </p:to>
                                    </p:set>
                                    <p:animEffect transition="in" filter="fade">
                                      <p:cBhvr>
                                        <p:cTn id="70" dur="500"/>
                                        <p:tgtEl>
                                          <p:spTgt spid="108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088">
                                            <p:txEl>
                                              <p:pRg st="0" end="0"/>
                                            </p:txEl>
                                          </p:spTgt>
                                        </p:tgtEl>
                                        <p:attrNameLst>
                                          <p:attrName>style.visibility</p:attrName>
                                        </p:attrNameLst>
                                      </p:cBhvr>
                                      <p:to>
                                        <p:strVal val="visible"/>
                                      </p:to>
                                    </p:set>
                                    <p:animEffect transition="in" filter="fade">
                                      <p:cBhvr>
                                        <p:cTn id="73" dur="500"/>
                                        <p:tgtEl>
                                          <p:spTgt spid="10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 grpId="0" animBg="1"/>
      <p:bldP spid="1069" grpId="0" animBg="1"/>
      <p:bldP spid="1070" grpId="0" animBg="1"/>
      <p:bldP spid="1071" grpId="0" animBg="1"/>
      <p:bldP spid="1072" grpId="0" animBg="1"/>
      <p:bldP spid="1073" grpId="0" animBg="1"/>
      <p:bldP spid="1074" grpId="0" animBg="1"/>
      <p:bldP spid="1075" grpId="0" animBg="1"/>
      <p:bldP spid="1077" grpId="0" build="p"/>
      <p:bldP spid="1078" grpId="0" build="p"/>
      <p:bldP spid="1079" grpId="0" build="p"/>
      <p:bldP spid="1080" grpId="0" build="p"/>
      <p:bldP spid="1081" grpId="0"/>
      <p:bldP spid="1082" grpId="0"/>
      <p:bldP spid="1083" grpId="0"/>
      <p:bldP spid="1084" grpId="0"/>
      <p:bldP spid="1085" grpId="0" uiExpand="1" build="allAtOnce"/>
      <p:bldP spid="1086" grpId="0" build="p"/>
      <p:bldP spid="1087" grpId="0" build="p"/>
      <p:bldP spid="108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0">
          <a:extLst>
            <a:ext uri="{FF2B5EF4-FFF2-40B4-BE49-F238E27FC236}">
              <a16:creationId xmlns:a16="http://schemas.microsoft.com/office/drawing/2014/main" id="{6447ED12-5A56-712B-5A40-3BC51B6871DD}"/>
            </a:ext>
          </a:extLst>
        </p:cNvPr>
        <p:cNvGrpSpPr/>
        <p:nvPr/>
      </p:nvGrpSpPr>
      <p:grpSpPr>
        <a:xfrm>
          <a:off x="0" y="0"/>
          <a:ext cx="0" cy="0"/>
          <a:chOff x="0" y="0"/>
          <a:chExt cx="0" cy="0"/>
        </a:xfrm>
      </p:grpSpPr>
      <p:sp>
        <p:nvSpPr>
          <p:cNvPr id="1841" name="Google Shape;1841;p54">
            <a:extLst>
              <a:ext uri="{FF2B5EF4-FFF2-40B4-BE49-F238E27FC236}">
                <a16:creationId xmlns:a16="http://schemas.microsoft.com/office/drawing/2014/main" id="{5B3EBC1D-53DC-8546-ED7C-75E7761632A7}"/>
              </a:ext>
            </a:extLst>
          </p:cNvPr>
          <p:cNvSpPr/>
          <p:nvPr/>
        </p:nvSpPr>
        <p:spPr>
          <a:xfrm>
            <a:off x="587074" y="3675600"/>
            <a:ext cx="4635300" cy="12123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4">
            <a:extLst>
              <a:ext uri="{FF2B5EF4-FFF2-40B4-BE49-F238E27FC236}">
                <a16:creationId xmlns:a16="http://schemas.microsoft.com/office/drawing/2014/main" id="{DAA30A29-AD57-ACE3-35F1-E90C49EC2B3B}"/>
              </a:ext>
            </a:extLst>
          </p:cNvPr>
          <p:cNvSpPr/>
          <p:nvPr/>
        </p:nvSpPr>
        <p:spPr>
          <a:xfrm>
            <a:off x="587086" y="1968241"/>
            <a:ext cx="4632350" cy="12123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4">
            <a:extLst>
              <a:ext uri="{FF2B5EF4-FFF2-40B4-BE49-F238E27FC236}">
                <a16:creationId xmlns:a16="http://schemas.microsoft.com/office/drawing/2014/main" id="{561B2BDC-35B4-E973-6A0A-F8DC4C3A6EF0}"/>
              </a:ext>
            </a:extLst>
          </p:cNvPr>
          <p:cNvSpPr txBox="1">
            <a:spLocks noGrp="1"/>
          </p:cNvSpPr>
          <p:nvPr>
            <p:ph type="body" idx="2"/>
          </p:nvPr>
        </p:nvSpPr>
        <p:spPr>
          <a:xfrm>
            <a:off x="1644275" y="2345378"/>
            <a:ext cx="3857700" cy="78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4">
            <a:extLst>
              <a:ext uri="{FF2B5EF4-FFF2-40B4-BE49-F238E27FC236}">
                <a16:creationId xmlns:a16="http://schemas.microsoft.com/office/drawing/2014/main" id="{254F042C-E5EC-E370-7316-37154B488F41}"/>
              </a:ext>
            </a:extLst>
          </p:cNvPr>
          <p:cNvSpPr txBox="1">
            <a:spLocks noGrp="1"/>
          </p:cNvSpPr>
          <p:nvPr>
            <p:ph type="subTitle" idx="1"/>
          </p:nvPr>
        </p:nvSpPr>
        <p:spPr>
          <a:xfrm>
            <a:off x="1653173" y="2391541"/>
            <a:ext cx="3857700" cy="34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Current Measures</a:t>
            </a:r>
            <a:endParaRPr/>
          </a:p>
        </p:txBody>
      </p:sp>
      <p:sp>
        <p:nvSpPr>
          <p:cNvPr id="1845" name="Google Shape;1845;p54">
            <a:extLst>
              <a:ext uri="{FF2B5EF4-FFF2-40B4-BE49-F238E27FC236}">
                <a16:creationId xmlns:a16="http://schemas.microsoft.com/office/drawing/2014/main" id="{46CB7BA9-E8D0-3F47-5D43-CE359045520B}"/>
              </a:ext>
            </a:extLst>
          </p:cNvPr>
          <p:cNvSpPr txBox="1">
            <a:spLocks noGrp="1"/>
          </p:cNvSpPr>
          <p:nvPr>
            <p:ph type="subTitle" idx="3"/>
          </p:nvPr>
        </p:nvSpPr>
        <p:spPr>
          <a:xfrm>
            <a:off x="1644275" y="4072660"/>
            <a:ext cx="3857700" cy="34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Gap Left by Current Measures ( Limitations )</a:t>
            </a:r>
            <a:endParaRPr/>
          </a:p>
        </p:txBody>
      </p:sp>
      <p:sp>
        <p:nvSpPr>
          <p:cNvPr id="1846" name="Google Shape;1846;p54">
            <a:extLst>
              <a:ext uri="{FF2B5EF4-FFF2-40B4-BE49-F238E27FC236}">
                <a16:creationId xmlns:a16="http://schemas.microsoft.com/office/drawing/2014/main" id="{C6FA2ED2-B4F6-4D25-EDD4-B37C849B2E32}"/>
              </a:ext>
            </a:extLst>
          </p:cNvPr>
          <p:cNvSpPr txBox="1">
            <a:spLocks noGrp="1"/>
          </p:cNvSpPr>
          <p:nvPr>
            <p:ph type="body" idx="4"/>
          </p:nvPr>
        </p:nvSpPr>
        <p:spPr>
          <a:xfrm>
            <a:off x="1644275" y="4667957"/>
            <a:ext cx="3857700" cy="78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4">
            <a:extLst>
              <a:ext uri="{FF2B5EF4-FFF2-40B4-BE49-F238E27FC236}">
                <a16:creationId xmlns:a16="http://schemas.microsoft.com/office/drawing/2014/main" id="{718D056F-2FFF-661B-6B7A-37431BAD7483}"/>
              </a:ext>
            </a:extLst>
          </p:cNvPr>
          <p:cNvSpPr/>
          <p:nvPr/>
        </p:nvSpPr>
        <p:spPr>
          <a:xfrm>
            <a:off x="5342375" y="1164525"/>
            <a:ext cx="1451340" cy="1452866"/>
          </a:xfrm>
          <a:custGeom>
            <a:avLst/>
            <a:gdLst/>
            <a:ahLst/>
            <a:cxnLst/>
            <a:rect l="l" t="t" r="r" b="b"/>
            <a:pathLst>
              <a:path w="28543" h="28573" extrusionOk="0">
                <a:moveTo>
                  <a:pt x="28542" y="14287"/>
                </a:moveTo>
                <a:cubicBezTo>
                  <a:pt x="28542" y="22189"/>
                  <a:pt x="22159" y="28572"/>
                  <a:pt x="14287" y="28572"/>
                </a:cubicBezTo>
                <a:cubicBezTo>
                  <a:pt x="6384" y="28572"/>
                  <a:pt x="1" y="22189"/>
                  <a:pt x="1" y="14287"/>
                </a:cubicBezTo>
                <a:cubicBezTo>
                  <a:pt x="1" y="6414"/>
                  <a:pt x="6384" y="1"/>
                  <a:pt x="14287" y="1"/>
                </a:cubicBezTo>
                <a:cubicBezTo>
                  <a:pt x="22159" y="1"/>
                  <a:pt x="28542" y="6414"/>
                  <a:pt x="28542" y="14287"/>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8" name="Google Shape;1848;p54">
            <a:extLst>
              <a:ext uri="{FF2B5EF4-FFF2-40B4-BE49-F238E27FC236}">
                <a16:creationId xmlns:a16="http://schemas.microsoft.com/office/drawing/2014/main" id="{1A65F0A8-AF68-2CB2-D4D6-F8A178B77151}"/>
              </a:ext>
            </a:extLst>
          </p:cNvPr>
          <p:cNvGrpSpPr/>
          <p:nvPr/>
        </p:nvGrpSpPr>
        <p:grpSpPr>
          <a:xfrm rot="727871">
            <a:off x="6897747" y="1692457"/>
            <a:ext cx="1451309" cy="2291021"/>
            <a:chOff x="5538388" y="1733488"/>
            <a:chExt cx="611700" cy="965575"/>
          </a:xfrm>
        </p:grpSpPr>
        <p:sp>
          <p:nvSpPr>
            <p:cNvPr id="1849" name="Google Shape;1849;p54">
              <a:extLst>
                <a:ext uri="{FF2B5EF4-FFF2-40B4-BE49-F238E27FC236}">
                  <a16:creationId xmlns:a16="http://schemas.microsoft.com/office/drawing/2014/main" id="{2D349044-A83D-599B-16A4-78757B605C12}"/>
                </a:ext>
              </a:extLst>
            </p:cNvPr>
            <p:cNvSpPr/>
            <p:nvPr/>
          </p:nvSpPr>
          <p:spPr>
            <a:xfrm>
              <a:off x="5538388" y="1733488"/>
              <a:ext cx="611700" cy="965575"/>
            </a:xfrm>
            <a:custGeom>
              <a:avLst/>
              <a:gdLst/>
              <a:ahLst/>
              <a:cxnLst/>
              <a:rect l="l" t="t" r="r" b="b"/>
              <a:pathLst>
                <a:path w="24468" h="38623" extrusionOk="0">
                  <a:moveTo>
                    <a:pt x="2206" y="0"/>
                  </a:moveTo>
                  <a:cubicBezTo>
                    <a:pt x="967" y="0"/>
                    <a:pt x="1" y="1008"/>
                    <a:pt x="1" y="2206"/>
                  </a:cubicBezTo>
                  <a:lnTo>
                    <a:pt x="1" y="36417"/>
                  </a:lnTo>
                  <a:cubicBezTo>
                    <a:pt x="1" y="37636"/>
                    <a:pt x="1009" y="38623"/>
                    <a:pt x="2206" y="38623"/>
                  </a:cubicBezTo>
                  <a:lnTo>
                    <a:pt x="22262" y="38623"/>
                  </a:lnTo>
                  <a:cubicBezTo>
                    <a:pt x="23501" y="38623"/>
                    <a:pt x="24468" y="37615"/>
                    <a:pt x="24468" y="36417"/>
                  </a:cubicBezTo>
                  <a:lnTo>
                    <a:pt x="24468" y="2206"/>
                  </a:lnTo>
                  <a:cubicBezTo>
                    <a:pt x="24468" y="966"/>
                    <a:pt x="23480" y="0"/>
                    <a:pt x="22262"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0" name="Google Shape;1850;p54">
              <a:extLst>
                <a:ext uri="{FF2B5EF4-FFF2-40B4-BE49-F238E27FC236}">
                  <a16:creationId xmlns:a16="http://schemas.microsoft.com/office/drawing/2014/main" id="{B56D9A17-AC61-5A97-AF6E-74612DDB3AD4}"/>
                </a:ext>
              </a:extLst>
            </p:cNvPr>
            <p:cNvGrpSpPr/>
            <p:nvPr/>
          </p:nvGrpSpPr>
          <p:grpSpPr>
            <a:xfrm>
              <a:off x="5538394" y="1733511"/>
              <a:ext cx="611678" cy="965541"/>
              <a:chOff x="5538425" y="1733496"/>
              <a:chExt cx="1465450" cy="2313228"/>
            </a:xfrm>
          </p:grpSpPr>
          <p:sp>
            <p:nvSpPr>
              <p:cNvPr id="1851" name="Google Shape;1851;p54">
                <a:extLst>
                  <a:ext uri="{FF2B5EF4-FFF2-40B4-BE49-F238E27FC236}">
                    <a16:creationId xmlns:a16="http://schemas.microsoft.com/office/drawing/2014/main" id="{B2E443FE-9EE0-BD05-29B2-709F2CFAD2E5}"/>
                  </a:ext>
                </a:extLst>
              </p:cNvPr>
              <p:cNvSpPr/>
              <p:nvPr/>
            </p:nvSpPr>
            <p:spPr>
              <a:xfrm>
                <a:off x="6271749" y="1734754"/>
                <a:ext cx="732126" cy="2311970"/>
              </a:xfrm>
              <a:custGeom>
                <a:avLst/>
                <a:gdLst/>
                <a:ahLst/>
                <a:cxnLst/>
                <a:rect l="l" t="t" r="r" b="b"/>
                <a:pathLst>
                  <a:path w="12224" h="38602" extrusionOk="0">
                    <a:moveTo>
                      <a:pt x="1" y="0"/>
                    </a:moveTo>
                    <a:lnTo>
                      <a:pt x="1" y="38601"/>
                    </a:lnTo>
                    <a:lnTo>
                      <a:pt x="10019" y="38601"/>
                    </a:lnTo>
                    <a:cubicBezTo>
                      <a:pt x="11258" y="38601"/>
                      <a:pt x="12224" y="37614"/>
                      <a:pt x="12224" y="36396"/>
                    </a:cubicBezTo>
                    <a:lnTo>
                      <a:pt x="12224" y="2205"/>
                    </a:lnTo>
                    <a:cubicBezTo>
                      <a:pt x="12224" y="966"/>
                      <a:pt x="11237" y="0"/>
                      <a:pt x="10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4">
                <a:extLst>
                  <a:ext uri="{FF2B5EF4-FFF2-40B4-BE49-F238E27FC236}">
                    <a16:creationId xmlns:a16="http://schemas.microsoft.com/office/drawing/2014/main" id="{AC91FD48-6BFD-DF73-6D48-5B65DF34B044}"/>
                  </a:ext>
                </a:extLst>
              </p:cNvPr>
              <p:cNvSpPr/>
              <p:nvPr/>
            </p:nvSpPr>
            <p:spPr>
              <a:xfrm>
                <a:off x="5538425" y="1733496"/>
                <a:ext cx="733384" cy="2313228"/>
              </a:xfrm>
              <a:custGeom>
                <a:avLst/>
                <a:gdLst/>
                <a:ahLst/>
                <a:cxnLst/>
                <a:rect l="l" t="t" r="r" b="b"/>
                <a:pathLst>
                  <a:path w="12245" h="38623" extrusionOk="0">
                    <a:moveTo>
                      <a:pt x="2206" y="0"/>
                    </a:moveTo>
                    <a:cubicBezTo>
                      <a:pt x="967" y="0"/>
                      <a:pt x="1" y="1008"/>
                      <a:pt x="1" y="2205"/>
                    </a:cubicBezTo>
                    <a:lnTo>
                      <a:pt x="1" y="36417"/>
                    </a:lnTo>
                    <a:cubicBezTo>
                      <a:pt x="1" y="37656"/>
                      <a:pt x="1009" y="38622"/>
                      <a:pt x="2206" y="38622"/>
                    </a:cubicBezTo>
                    <a:lnTo>
                      <a:pt x="12245" y="38622"/>
                    </a:lnTo>
                    <a:lnTo>
                      <a:pt x="122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4">
                <a:extLst>
                  <a:ext uri="{FF2B5EF4-FFF2-40B4-BE49-F238E27FC236}">
                    <a16:creationId xmlns:a16="http://schemas.microsoft.com/office/drawing/2014/main" id="{C9DBD923-BA0E-048C-B62D-C840B61B2D7A}"/>
                  </a:ext>
                </a:extLst>
              </p:cNvPr>
              <p:cNvSpPr/>
              <p:nvPr/>
            </p:nvSpPr>
            <p:spPr>
              <a:xfrm>
                <a:off x="6452924" y="1892870"/>
                <a:ext cx="367321" cy="333302"/>
              </a:xfrm>
              <a:custGeom>
                <a:avLst/>
                <a:gdLst/>
                <a:ahLst/>
                <a:cxnLst/>
                <a:rect l="l" t="t" r="r" b="b"/>
                <a:pathLst>
                  <a:path w="6133" h="5565" extrusionOk="0">
                    <a:moveTo>
                      <a:pt x="3099" y="1"/>
                    </a:moveTo>
                    <a:cubicBezTo>
                      <a:pt x="1829" y="1"/>
                      <a:pt x="665" y="864"/>
                      <a:pt x="357" y="2149"/>
                    </a:cubicBezTo>
                    <a:cubicBezTo>
                      <a:pt x="0" y="3640"/>
                      <a:pt x="924" y="5131"/>
                      <a:pt x="2436" y="5488"/>
                    </a:cubicBezTo>
                    <a:cubicBezTo>
                      <a:pt x="2653" y="5540"/>
                      <a:pt x="2869" y="5565"/>
                      <a:pt x="3082" y="5565"/>
                    </a:cubicBezTo>
                    <a:cubicBezTo>
                      <a:pt x="4337" y="5565"/>
                      <a:pt x="5470" y="4704"/>
                      <a:pt x="5776" y="3430"/>
                    </a:cubicBezTo>
                    <a:cubicBezTo>
                      <a:pt x="6133" y="1939"/>
                      <a:pt x="5209" y="427"/>
                      <a:pt x="3717" y="69"/>
                    </a:cubicBezTo>
                    <a:cubicBezTo>
                      <a:pt x="3511" y="23"/>
                      <a:pt x="3304" y="1"/>
                      <a:pt x="3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4">
                <a:extLst>
                  <a:ext uri="{FF2B5EF4-FFF2-40B4-BE49-F238E27FC236}">
                    <a16:creationId xmlns:a16="http://schemas.microsoft.com/office/drawing/2014/main" id="{4E7ABB92-3F83-5990-8AE7-E217DA7CC02D}"/>
                  </a:ext>
                </a:extLst>
              </p:cNvPr>
              <p:cNvSpPr/>
              <p:nvPr/>
            </p:nvSpPr>
            <p:spPr>
              <a:xfrm>
                <a:off x="6447893" y="2308165"/>
                <a:ext cx="378640" cy="333541"/>
              </a:xfrm>
              <a:custGeom>
                <a:avLst/>
                <a:gdLst/>
                <a:ahLst/>
                <a:cxnLst/>
                <a:rect l="l" t="t" r="r" b="b"/>
                <a:pathLst>
                  <a:path w="6322" h="5569" extrusionOk="0">
                    <a:moveTo>
                      <a:pt x="3168" y="0"/>
                    </a:moveTo>
                    <a:cubicBezTo>
                      <a:pt x="2812" y="0"/>
                      <a:pt x="2451" y="69"/>
                      <a:pt x="2100" y="213"/>
                    </a:cubicBezTo>
                    <a:cubicBezTo>
                      <a:pt x="672" y="801"/>
                      <a:pt x="0" y="2418"/>
                      <a:pt x="588" y="3846"/>
                    </a:cubicBezTo>
                    <a:cubicBezTo>
                      <a:pt x="1034" y="4912"/>
                      <a:pt x="2069" y="5568"/>
                      <a:pt x="3166" y="5568"/>
                    </a:cubicBezTo>
                    <a:cubicBezTo>
                      <a:pt x="3518" y="5568"/>
                      <a:pt x="3875" y="5501"/>
                      <a:pt x="4221" y="5359"/>
                    </a:cubicBezTo>
                    <a:cubicBezTo>
                      <a:pt x="5650" y="4770"/>
                      <a:pt x="6322" y="3153"/>
                      <a:pt x="5734" y="1725"/>
                    </a:cubicBezTo>
                    <a:cubicBezTo>
                      <a:pt x="5290" y="648"/>
                      <a:pt x="4260" y="0"/>
                      <a:pt x="3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4">
                <a:extLst>
                  <a:ext uri="{FF2B5EF4-FFF2-40B4-BE49-F238E27FC236}">
                    <a16:creationId xmlns:a16="http://schemas.microsoft.com/office/drawing/2014/main" id="{E8EB959D-AE82-CC2E-C907-0DCB5B8A3DD0}"/>
                  </a:ext>
                </a:extLst>
              </p:cNvPr>
              <p:cNvSpPr/>
              <p:nvPr/>
            </p:nvSpPr>
            <p:spPr>
              <a:xfrm>
                <a:off x="6470532" y="2724658"/>
                <a:ext cx="333362" cy="333422"/>
              </a:xfrm>
              <a:custGeom>
                <a:avLst/>
                <a:gdLst/>
                <a:ahLst/>
                <a:cxnLst/>
                <a:rect l="l" t="t" r="r" b="b"/>
                <a:pathLst>
                  <a:path w="5566" h="5567" extrusionOk="0">
                    <a:moveTo>
                      <a:pt x="2793" y="1"/>
                    </a:moveTo>
                    <a:cubicBezTo>
                      <a:pt x="1260" y="1"/>
                      <a:pt x="0" y="1240"/>
                      <a:pt x="0" y="2794"/>
                    </a:cubicBezTo>
                    <a:cubicBezTo>
                      <a:pt x="0" y="4306"/>
                      <a:pt x="1239" y="5566"/>
                      <a:pt x="2793" y="5566"/>
                    </a:cubicBezTo>
                    <a:cubicBezTo>
                      <a:pt x="4305" y="5566"/>
                      <a:pt x="5566" y="4306"/>
                      <a:pt x="5566" y="2794"/>
                    </a:cubicBezTo>
                    <a:cubicBezTo>
                      <a:pt x="5566" y="1261"/>
                      <a:pt x="4347" y="1"/>
                      <a:pt x="27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4">
                <a:extLst>
                  <a:ext uri="{FF2B5EF4-FFF2-40B4-BE49-F238E27FC236}">
                    <a16:creationId xmlns:a16="http://schemas.microsoft.com/office/drawing/2014/main" id="{F7687227-92A3-639E-201D-07D19B1E9EE2}"/>
                  </a:ext>
                </a:extLst>
              </p:cNvPr>
              <p:cNvSpPr/>
              <p:nvPr/>
            </p:nvSpPr>
            <p:spPr>
              <a:xfrm>
                <a:off x="6470532" y="3139773"/>
                <a:ext cx="333362" cy="333362"/>
              </a:xfrm>
              <a:custGeom>
                <a:avLst/>
                <a:gdLst/>
                <a:ahLst/>
                <a:cxnLst/>
                <a:rect l="l" t="t" r="r" b="b"/>
                <a:pathLst>
                  <a:path w="5566" h="5566" extrusionOk="0">
                    <a:moveTo>
                      <a:pt x="2793" y="0"/>
                    </a:moveTo>
                    <a:cubicBezTo>
                      <a:pt x="1260" y="0"/>
                      <a:pt x="0" y="1239"/>
                      <a:pt x="0" y="2793"/>
                    </a:cubicBezTo>
                    <a:cubicBezTo>
                      <a:pt x="0" y="4306"/>
                      <a:pt x="1239" y="5566"/>
                      <a:pt x="2793" y="5566"/>
                    </a:cubicBezTo>
                    <a:cubicBezTo>
                      <a:pt x="4305" y="5566"/>
                      <a:pt x="5566" y="4306"/>
                      <a:pt x="5566" y="2793"/>
                    </a:cubicBezTo>
                    <a:cubicBezTo>
                      <a:pt x="5566" y="1260"/>
                      <a:pt x="4347" y="0"/>
                      <a:pt x="2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4">
                <a:extLst>
                  <a:ext uri="{FF2B5EF4-FFF2-40B4-BE49-F238E27FC236}">
                    <a16:creationId xmlns:a16="http://schemas.microsoft.com/office/drawing/2014/main" id="{208F1C56-9705-7937-8077-BFA2603B1D9E}"/>
                  </a:ext>
                </a:extLst>
              </p:cNvPr>
              <p:cNvSpPr/>
              <p:nvPr/>
            </p:nvSpPr>
            <p:spPr>
              <a:xfrm>
                <a:off x="6470532" y="3554828"/>
                <a:ext cx="333362" cy="333422"/>
              </a:xfrm>
              <a:custGeom>
                <a:avLst/>
                <a:gdLst/>
                <a:ahLst/>
                <a:cxnLst/>
                <a:rect l="l" t="t" r="r" b="b"/>
                <a:pathLst>
                  <a:path w="5566" h="5567" extrusionOk="0">
                    <a:moveTo>
                      <a:pt x="2793" y="1"/>
                    </a:moveTo>
                    <a:cubicBezTo>
                      <a:pt x="1260" y="1"/>
                      <a:pt x="0" y="1240"/>
                      <a:pt x="0" y="2773"/>
                    </a:cubicBezTo>
                    <a:cubicBezTo>
                      <a:pt x="0" y="4306"/>
                      <a:pt x="1239" y="5566"/>
                      <a:pt x="2793" y="5566"/>
                    </a:cubicBezTo>
                    <a:cubicBezTo>
                      <a:pt x="4305" y="5566"/>
                      <a:pt x="5566" y="4306"/>
                      <a:pt x="5566" y="2773"/>
                    </a:cubicBezTo>
                    <a:cubicBezTo>
                      <a:pt x="5566" y="1261"/>
                      <a:pt x="4347" y="1"/>
                      <a:pt x="27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4">
                <a:extLst>
                  <a:ext uri="{FF2B5EF4-FFF2-40B4-BE49-F238E27FC236}">
                    <a16:creationId xmlns:a16="http://schemas.microsoft.com/office/drawing/2014/main" id="{17BE3230-3866-5153-7D72-A9ABE23228C8}"/>
                  </a:ext>
                </a:extLst>
              </p:cNvPr>
              <p:cNvSpPr/>
              <p:nvPr/>
            </p:nvSpPr>
            <p:spPr>
              <a:xfrm>
                <a:off x="5757332" y="1893649"/>
                <a:ext cx="366063" cy="332523"/>
              </a:xfrm>
              <a:custGeom>
                <a:avLst/>
                <a:gdLst/>
                <a:ahLst/>
                <a:cxnLst/>
                <a:rect l="l" t="t" r="r" b="b"/>
                <a:pathLst>
                  <a:path w="6112" h="5552" extrusionOk="0">
                    <a:moveTo>
                      <a:pt x="3049" y="1"/>
                    </a:moveTo>
                    <a:cubicBezTo>
                      <a:pt x="1791" y="1"/>
                      <a:pt x="644" y="861"/>
                      <a:pt x="357" y="2136"/>
                    </a:cubicBezTo>
                    <a:cubicBezTo>
                      <a:pt x="0" y="3627"/>
                      <a:pt x="924" y="5139"/>
                      <a:pt x="2415" y="5475"/>
                    </a:cubicBezTo>
                    <a:cubicBezTo>
                      <a:pt x="2632" y="5527"/>
                      <a:pt x="2849" y="5552"/>
                      <a:pt x="3063" y="5552"/>
                    </a:cubicBezTo>
                    <a:cubicBezTo>
                      <a:pt x="4321" y="5552"/>
                      <a:pt x="5467" y="4691"/>
                      <a:pt x="5755" y="3417"/>
                    </a:cubicBezTo>
                    <a:cubicBezTo>
                      <a:pt x="6112" y="1926"/>
                      <a:pt x="5188" y="414"/>
                      <a:pt x="3696" y="77"/>
                    </a:cubicBezTo>
                    <a:cubicBezTo>
                      <a:pt x="3480" y="26"/>
                      <a:pt x="3263" y="1"/>
                      <a:pt x="30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4">
                <a:extLst>
                  <a:ext uri="{FF2B5EF4-FFF2-40B4-BE49-F238E27FC236}">
                    <a16:creationId xmlns:a16="http://schemas.microsoft.com/office/drawing/2014/main" id="{3AE64ED5-F87D-D9A7-94C3-000528CEDC68}"/>
                  </a:ext>
                </a:extLst>
              </p:cNvPr>
              <p:cNvSpPr/>
              <p:nvPr/>
            </p:nvSpPr>
            <p:spPr>
              <a:xfrm>
                <a:off x="5751043" y="2308165"/>
                <a:ext cx="378640" cy="333541"/>
              </a:xfrm>
              <a:custGeom>
                <a:avLst/>
                <a:gdLst/>
                <a:ahLst/>
                <a:cxnLst/>
                <a:rect l="l" t="t" r="r" b="b"/>
                <a:pathLst>
                  <a:path w="6322" h="5569" extrusionOk="0">
                    <a:moveTo>
                      <a:pt x="3171" y="0"/>
                    </a:moveTo>
                    <a:cubicBezTo>
                      <a:pt x="2814" y="0"/>
                      <a:pt x="2451" y="69"/>
                      <a:pt x="2100" y="213"/>
                    </a:cubicBezTo>
                    <a:cubicBezTo>
                      <a:pt x="693" y="801"/>
                      <a:pt x="0" y="2418"/>
                      <a:pt x="588" y="3846"/>
                    </a:cubicBezTo>
                    <a:cubicBezTo>
                      <a:pt x="1034" y="4912"/>
                      <a:pt x="2069" y="5568"/>
                      <a:pt x="3166" y="5568"/>
                    </a:cubicBezTo>
                    <a:cubicBezTo>
                      <a:pt x="3518" y="5568"/>
                      <a:pt x="3875" y="5501"/>
                      <a:pt x="4221" y="5359"/>
                    </a:cubicBezTo>
                    <a:cubicBezTo>
                      <a:pt x="5650" y="4770"/>
                      <a:pt x="6322" y="3153"/>
                      <a:pt x="5734" y="1725"/>
                    </a:cubicBezTo>
                    <a:cubicBezTo>
                      <a:pt x="5306" y="648"/>
                      <a:pt x="4268" y="0"/>
                      <a:pt x="3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4">
                <a:extLst>
                  <a:ext uri="{FF2B5EF4-FFF2-40B4-BE49-F238E27FC236}">
                    <a16:creationId xmlns:a16="http://schemas.microsoft.com/office/drawing/2014/main" id="{D44FD4E1-88AE-FB20-BA4F-4DFFA609DB3B}"/>
                  </a:ext>
                </a:extLst>
              </p:cNvPr>
              <p:cNvSpPr/>
              <p:nvPr/>
            </p:nvSpPr>
            <p:spPr>
              <a:xfrm>
                <a:off x="5774941" y="2724658"/>
                <a:ext cx="333362" cy="333422"/>
              </a:xfrm>
              <a:custGeom>
                <a:avLst/>
                <a:gdLst/>
                <a:ahLst/>
                <a:cxnLst/>
                <a:rect l="l" t="t" r="r" b="b"/>
                <a:pathLst>
                  <a:path w="5566" h="5567" extrusionOk="0">
                    <a:moveTo>
                      <a:pt x="2772" y="1"/>
                    </a:moveTo>
                    <a:cubicBezTo>
                      <a:pt x="1260" y="1"/>
                      <a:pt x="0" y="1240"/>
                      <a:pt x="0" y="2794"/>
                    </a:cubicBezTo>
                    <a:cubicBezTo>
                      <a:pt x="0" y="4306"/>
                      <a:pt x="1218" y="5566"/>
                      <a:pt x="2772" y="5566"/>
                    </a:cubicBezTo>
                    <a:cubicBezTo>
                      <a:pt x="4327" y="5566"/>
                      <a:pt x="5566" y="4306"/>
                      <a:pt x="5566" y="2794"/>
                    </a:cubicBezTo>
                    <a:cubicBezTo>
                      <a:pt x="5566" y="1261"/>
                      <a:pt x="4327" y="1"/>
                      <a:pt x="27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4">
                <a:extLst>
                  <a:ext uri="{FF2B5EF4-FFF2-40B4-BE49-F238E27FC236}">
                    <a16:creationId xmlns:a16="http://schemas.microsoft.com/office/drawing/2014/main" id="{C687D85F-9AED-1FBD-C61E-1668E9A8BC66}"/>
                  </a:ext>
                </a:extLst>
              </p:cNvPr>
              <p:cNvSpPr/>
              <p:nvPr/>
            </p:nvSpPr>
            <p:spPr>
              <a:xfrm>
                <a:off x="5774941" y="3139773"/>
                <a:ext cx="333362" cy="333362"/>
              </a:xfrm>
              <a:custGeom>
                <a:avLst/>
                <a:gdLst/>
                <a:ahLst/>
                <a:cxnLst/>
                <a:rect l="l" t="t" r="r" b="b"/>
                <a:pathLst>
                  <a:path w="5566" h="5566" extrusionOk="0">
                    <a:moveTo>
                      <a:pt x="2772" y="0"/>
                    </a:moveTo>
                    <a:cubicBezTo>
                      <a:pt x="1260" y="0"/>
                      <a:pt x="0" y="1239"/>
                      <a:pt x="0" y="2793"/>
                    </a:cubicBezTo>
                    <a:cubicBezTo>
                      <a:pt x="0" y="4306"/>
                      <a:pt x="1218" y="5566"/>
                      <a:pt x="2772" y="5566"/>
                    </a:cubicBezTo>
                    <a:cubicBezTo>
                      <a:pt x="4327" y="5566"/>
                      <a:pt x="5566" y="4306"/>
                      <a:pt x="5566" y="2793"/>
                    </a:cubicBezTo>
                    <a:cubicBezTo>
                      <a:pt x="5566" y="1260"/>
                      <a:pt x="4327" y="0"/>
                      <a:pt x="27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4">
                <a:extLst>
                  <a:ext uri="{FF2B5EF4-FFF2-40B4-BE49-F238E27FC236}">
                    <a16:creationId xmlns:a16="http://schemas.microsoft.com/office/drawing/2014/main" id="{610AA111-2246-DF21-A62D-05BE8AE8A60E}"/>
                  </a:ext>
                </a:extLst>
              </p:cNvPr>
              <p:cNvSpPr/>
              <p:nvPr/>
            </p:nvSpPr>
            <p:spPr>
              <a:xfrm>
                <a:off x="5774941" y="3554828"/>
                <a:ext cx="333362" cy="333422"/>
              </a:xfrm>
              <a:custGeom>
                <a:avLst/>
                <a:gdLst/>
                <a:ahLst/>
                <a:cxnLst/>
                <a:rect l="l" t="t" r="r" b="b"/>
                <a:pathLst>
                  <a:path w="5566" h="5567" extrusionOk="0">
                    <a:moveTo>
                      <a:pt x="2772" y="1"/>
                    </a:moveTo>
                    <a:cubicBezTo>
                      <a:pt x="1260" y="1"/>
                      <a:pt x="0" y="1240"/>
                      <a:pt x="0" y="2773"/>
                    </a:cubicBezTo>
                    <a:cubicBezTo>
                      <a:pt x="0" y="4306"/>
                      <a:pt x="1218" y="5566"/>
                      <a:pt x="2772" y="5566"/>
                    </a:cubicBezTo>
                    <a:cubicBezTo>
                      <a:pt x="4327" y="5566"/>
                      <a:pt x="5566" y="4306"/>
                      <a:pt x="5566" y="2773"/>
                    </a:cubicBezTo>
                    <a:cubicBezTo>
                      <a:pt x="5566" y="1261"/>
                      <a:pt x="4327" y="1"/>
                      <a:pt x="27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4">
                <a:extLst>
                  <a:ext uri="{FF2B5EF4-FFF2-40B4-BE49-F238E27FC236}">
                    <a16:creationId xmlns:a16="http://schemas.microsoft.com/office/drawing/2014/main" id="{833FB5A4-796A-1BD0-05A0-9653ADA93837}"/>
                  </a:ext>
                </a:extLst>
              </p:cNvPr>
              <p:cNvSpPr/>
              <p:nvPr/>
            </p:nvSpPr>
            <p:spPr>
              <a:xfrm>
                <a:off x="5847890" y="1967437"/>
                <a:ext cx="226454" cy="225196"/>
              </a:xfrm>
              <a:custGeom>
                <a:avLst/>
                <a:gdLst/>
                <a:ahLst/>
                <a:cxnLst/>
                <a:rect l="l" t="t" r="r" b="b"/>
                <a:pathLst>
                  <a:path w="3781" h="3760" extrusionOk="0">
                    <a:moveTo>
                      <a:pt x="3130" y="1"/>
                    </a:moveTo>
                    <a:lnTo>
                      <a:pt x="0" y="3109"/>
                    </a:lnTo>
                    <a:cubicBezTo>
                      <a:pt x="399" y="3508"/>
                      <a:pt x="945" y="3760"/>
                      <a:pt x="1575" y="3760"/>
                    </a:cubicBezTo>
                    <a:cubicBezTo>
                      <a:pt x="2814" y="3760"/>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4">
                <a:extLst>
                  <a:ext uri="{FF2B5EF4-FFF2-40B4-BE49-F238E27FC236}">
                    <a16:creationId xmlns:a16="http://schemas.microsoft.com/office/drawing/2014/main" id="{3C84F12D-B6A5-8B32-EDF4-6DEA33B50313}"/>
                  </a:ext>
                </a:extLst>
              </p:cNvPr>
              <p:cNvSpPr/>
              <p:nvPr/>
            </p:nvSpPr>
            <p:spPr>
              <a:xfrm>
                <a:off x="5808900" y="192718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4">
                <a:extLst>
                  <a:ext uri="{FF2B5EF4-FFF2-40B4-BE49-F238E27FC236}">
                    <a16:creationId xmlns:a16="http://schemas.microsoft.com/office/drawing/2014/main" id="{8D9E01ED-2686-7F2C-1D35-463BC6E19967}"/>
                  </a:ext>
                </a:extLst>
              </p:cNvPr>
              <p:cNvSpPr/>
              <p:nvPr/>
            </p:nvSpPr>
            <p:spPr>
              <a:xfrm>
                <a:off x="5847890" y="2382552"/>
                <a:ext cx="226454" cy="226454"/>
              </a:xfrm>
              <a:custGeom>
                <a:avLst/>
                <a:gdLst/>
                <a:ahLst/>
                <a:cxnLst/>
                <a:rect l="l" t="t" r="r" b="b"/>
                <a:pathLst>
                  <a:path w="3781" h="3781" extrusionOk="0">
                    <a:moveTo>
                      <a:pt x="3130" y="0"/>
                    </a:moveTo>
                    <a:lnTo>
                      <a:pt x="0" y="3108"/>
                    </a:lnTo>
                    <a:cubicBezTo>
                      <a:pt x="399" y="3507"/>
                      <a:pt x="945" y="3780"/>
                      <a:pt x="1575" y="3780"/>
                    </a:cubicBezTo>
                    <a:cubicBezTo>
                      <a:pt x="2814" y="3780"/>
                      <a:pt x="3781" y="2772"/>
                      <a:pt x="3781" y="1575"/>
                    </a:cubicBezTo>
                    <a:cubicBezTo>
                      <a:pt x="3760" y="945"/>
                      <a:pt x="3529" y="378"/>
                      <a:pt x="3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4">
                <a:extLst>
                  <a:ext uri="{FF2B5EF4-FFF2-40B4-BE49-F238E27FC236}">
                    <a16:creationId xmlns:a16="http://schemas.microsoft.com/office/drawing/2014/main" id="{487F5B89-E790-AF58-739C-9BFC034C6E4D}"/>
                  </a:ext>
                </a:extLst>
              </p:cNvPr>
              <p:cNvSpPr/>
              <p:nvPr/>
            </p:nvSpPr>
            <p:spPr>
              <a:xfrm>
                <a:off x="5808900" y="2342304"/>
                <a:ext cx="226454" cy="226454"/>
              </a:xfrm>
              <a:custGeom>
                <a:avLst/>
                <a:gdLst/>
                <a:ahLst/>
                <a:cxnLst/>
                <a:rect l="l" t="t" r="r" b="b"/>
                <a:pathLst>
                  <a:path w="3781" h="3781" extrusionOk="0">
                    <a:moveTo>
                      <a:pt x="2205" y="0"/>
                    </a:moveTo>
                    <a:cubicBezTo>
                      <a:pt x="966" y="0"/>
                      <a:pt x="0" y="1008"/>
                      <a:pt x="0" y="2205"/>
                    </a:cubicBezTo>
                    <a:cubicBezTo>
                      <a:pt x="0" y="2814"/>
                      <a:pt x="231" y="3360"/>
                      <a:pt x="651" y="3780"/>
                    </a:cubicBezTo>
                    <a:lnTo>
                      <a:pt x="3781"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4">
                <a:extLst>
                  <a:ext uri="{FF2B5EF4-FFF2-40B4-BE49-F238E27FC236}">
                    <a16:creationId xmlns:a16="http://schemas.microsoft.com/office/drawing/2014/main" id="{69AF8FA5-A1FE-AB46-A927-D739DF1ACC25}"/>
                  </a:ext>
                </a:extLst>
              </p:cNvPr>
              <p:cNvSpPr/>
              <p:nvPr/>
            </p:nvSpPr>
            <p:spPr>
              <a:xfrm>
                <a:off x="5847890" y="2797607"/>
                <a:ext cx="226454" cy="226513"/>
              </a:xfrm>
              <a:custGeom>
                <a:avLst/>
                <a:gdLst/>
                <a:ahLst/>
                <a:cxnLst/>
                <a:rect l="l" t="t" r="r" b="b"/>
                <a:pathLst>
                  <a:path w="3781" h="3782" extrusionOk="0">
                    <a:moveTo>
                      <a:pt x="3130" y="1"/>
                    </a:moveTo>
                    <a:lnTo>
                      <a:pt x="0" y="3109"/>
                    </a:lnTo>
                    <a:cubicBezTo>
                      <a:pt x="399" y="3508"/>
                      <a:pt x="945" y="3781"/>
                      <a:pt x="1575" y="3781"/>
                    </a:cubicBezTo>
                    <a:cubicBezTo>
                      <a:pt x="2814" y="3781"/>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4">
                <a:extLst>
                  <a:ext uri="{FF2B5EF4-FFF2-40B4-BE49-F238E27FC236}">
                    <a16:creationId xmlns:a16="http://schemas.microsoft.com/office/drawing/2014/main" id="{A2D60C68-0C33-3B07-69A4-8BF86D8C8D86}"/>
                  </a:ext>
                </a:extLst>
              </p:cNvPr>
              <p:cNvSpPr/>
              <p:nvPr/>
            </p:nvSpPr>
            <p:spPr>
              <a:xfrm>
                <a:off x="5808900" y="275735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4">
                <a:extLst>
                  <a:ext uri="{FF2B5EF4-FFF2-40B4-BE49-F238E27FC236}">
                    <a16:creationId xmlns:a16="http://schemas.microsoft.com/office/drawing/2014/main" id="{7A2A5232-498C-EE07-81C0-9FD974B94DCD}"/>
                  </a:ext>
                </a:extLst>
              </p:cNvPr>
              <p:cNvSpPr/>
              <p:nvPr/>
            </p:nvSpPr>
            <p:spPr>
              <a:xfrm>
                <a:off x="5847890" y="3212722"/>
                <a:ext cx="226454" cy="225196"/>
              </a:xfrm>
              <a:custGeom>
                <a:avLst/>
                <a:gdLst/>
                <a:ahLst/>
                <a:cxnLst/>
                <a:rect l="l" t="t" r="r" b="b"/>
                <a:pathLst>
                  <a:path w="3781" h="3760" extrusionOk="0">
                    <a:moveTo>
                      <a:pt x="3130" y="0"/>
                    </a:moveTo>
                    <a:lnTo>
                      <a:pt x="0" y="3109"/>
                    </a:lnTo>
                    <a:cubicBezTo>
                      <a:pt x="399" y="3508"/>
                      <a:pt x="945" y="3760"/>
                      <a:pt x="1575" y="3760"/>
                    </a:cubicBezTo>
                    <a:cubicBezTo>
                      <a:pt x="2814" y="3760"/>
                      <a:pt x="3781" y="2773"/>
                      <a:pt x="3781" y="1575"/>
                    </a:cubicBezTo>
                    <a:cubicBezTo>
                      <a:pt x="3760" y="945"/>
                      <a:pt x="3529" y="378"/>
                      <a:pt x="3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4">
                <a:extLst>
                  <a:ext uri="{FF2B5EF4-FFF2-40B4-BE49-F238E27FC236}">
                    <a16:creationId xmlns:a16="http://schemas.microsoft.com/office/drawing/2014/main" id="{FCA57CC1-F050-530E-533F-B1C073F11782}"/>
                  </a:ext>
                </a:extLst>
              </p:cNvPr>
              <p:cNvSpPr/>
              <p:nvPr/>
            </p:nvSpPr>
            <p:spPr>
              <a:xfrm>
                <a:off x="5808900" y="3172474"/>
                <a:ext cx="226454" cy="226454"/>
              </a:xfrm>
              <a:custGeom>
                <a:avLst/>
                <a:gdLst/>
                <a:ahLst/>
                <a:cxnLst/>
                <a:rect l="l" t="t" r="r" b="b"/>
                <a:pathLst>
                  <a:path w="3781" h="3781" extrusionOk="0">
                    <a:moveTo>
                      <a:pt x="2205" y="0"/>
                    </a:moveTo>
                    <a:cubicBezTo>
                      <a:pt x="966" y="0"/>
                      <a:pt x="0" y="1008"/>
                      <a:pt x="0" y="2205"/>
                    </a:cubicBezTo>
                    <a:cubicBezTo>
                      <a:pt x="0" y="2814"/>
                      <a:pt x="231" y="3361"/>
                      <a:pt x="651" y="3781"/>
                    </a:cubicBezTo>
                    <a:lnTo>
                      <a:pt x="3781"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4">
                <a:extLst>
                  <a:ext uri="{FF2B5EF4-FFF2-40B4-BE49-F238E27FC236}">
                    <a16:creationId xmlns:a16="http://schemas.microsoft.com/office/drawing/2014/main" id="{149E3033-AAF6-1CEF-A1A8-727A07E9E32D}"/>
                  </a:ext>
                </a:extLst>
              </p:cNvPr>
              <p:cNvSpPr/>
              <p:nvPr/>
            </p:nvSpPr>
            <p:spPr>
              <a:xfrm>
                <a:off x="5847890" y="3627777"/>
                <a:ext cx="226454" cy="226513"/>
              </a:xfrm>
              <a:custGeom>
                <a:avLst/>
                <a:gdLst/>
                <a:ahLst/>
                <a:cxnLst/>
                <a:rect l="l" t="t" r="r" b="b"/>
                <a:pathLst>
                  <a:path w="3781" h="3782" extrusionOk="0">
                    <a:moveTo>
                      <a:pt x="3130" y="1"/>
                    </a:moveTo>
                    <a:lnTo>
                      <a:pt x="0" y="3109"/>
                    </a:lnTo>
                    <a:cubicBezTo>
                      <a:pt x="399" y="3508"/>
                      <a:pt x="945" y="3781"/>
                      <a:pt x="1575" y="3781"/>
                    </a:cubicBezTo>
                    <a:cubicBezTo>
                      <a:pt x="2814" y="3781"/>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4">
                <a:extLst>
                  <a:ext uri="{FF2B5EF4-FFF2-40B4-BE49-F238E27FC236}">
                    <a16:creationId xmlns:a16="http://schemas.microsoft.com/office/drawing/2014/main" id="{9829D834-9F8C-08DF-EF2E-9DB921D75EB6}"/>
                  </a:ext>
                </a:extLst>
              </p:cNvPr>
              <p:cNvSpPr/>
              <p:nvPr/>
            </p:nvSpPr>
            <p:spPr>
              <a:xfrm>
                <a:off x="5808900" y="3587529"/>
                <a:ext cx="226454" cy="226513"/>
              </a:xfrm>
              <a:custGeom>
                <a:avLst/>
                <a:gdLst/>
                <a:ahLst/>
                <a:cxnLst/>
                <a:rect l="l" t="t" r="r" b="b"/>
                <a:pathLst>
                  <a:path w="3781" h="3782"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4">
                <a:extLst>
                  <a:ext uri="{FF2B5EF4-FFF2-40B4-BE49-F238E27FC236}">
                    <a16:creationId xmlns:a16="http://schemas.microsoft.com/office/drawing/2014/main" id="{B25FAC51-F05E-A186-8ADF-4992647E234F}"/>
                  </a:ext>
                </a:extLst>
              </p:cNvPr>
              <p:cNvSpPr/>
              <p:nvPr/>
            </p:nvSpPr>
            <p:spPr>
              <a:xfrm>
                <a:off x="6543481" y="1967437"/>
                <a:ext cx="226454" cy="225196"/>
              </a:xfrm>
              <a:custGeom>
                <a:avLst/>
                <a:gdLst/>
                <a:ahLst/>
                <a:cxnLst/>
                <a:rect l="l" t="t" r="r" b="b"/>
                <a:pathLst>
                  <a:path w="3781" h="3760" extrusionOk="0">
                    <a:moveTo>
                      <a:pt x="3129" y="1"/>
                    </a:moveTo>
                    <a:lnTo>
                      <a:pt x="0" y="3109"/>
                    </a:lnTo>
                    <a:cubicBezTo>
                      <a:pt x="399" y="3508"/>
                      <a:pt x="945" y="3760"/>
                      <a:pt x="1575" y="3760"/>
                    </a:cubicBezTo>
                    <a:cubicBezTo>
                      <a:pt x="2814" y="3760"/>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4">
                <a:extLst>
                  <a:ext uri="{FF2B5EF4-FFF2-40B4-BE49-F238E27FC236}">
                    <a16:creationId xmlns:a16="http://schemas.microsoft.com/office/drawing/2014/main" id="{C219D093-E101-8F58-3E96-DB181E11214E}"/>
                  </a:ext>
                </a:extLst>
              </p:cNvPr>
              <p:cNvSpPr/>
              <p:nvPr/>
            </p:nvSpPr>
            <p:spPr>
              <a:xfrm>
                <a:off x="6505749" y="192718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4">
                <a:extLst>
                  <a:ext uri="{FF2B5EF4-FFF2-40B4-BE49-F238E27FC236}">
                    <a16:creationId xmlns:a16="http://schemas.microsoft.com/office/drawing/2014/main" id="{675546DF-93E9-3DCA-E3F2-A00A27EA7FD0}"/>
                  </a:ext>
                </a:extLst>
              </p:cNvPr>
              <p:cNvSpPr/>
              <p:nvPr/>
            </p:nvSpPr>
            <p:spPr>
              <a:xfrm>
                <a:off x="6543481" y="2382552"/>
                <a:ext cx="226454" cy="226454"/>
              </a:xfrm>
              <a:custGeom>
                <a:avLst/>
                <a:gdLst/>
                <a:ahLst/>
                <a:cxnLst/>
                <a:rect l="l" t="t" r="r" b="b"/>
                <a:pathLst>
                  <a:path w="3781" h="3781" extrusionOk="0">
                    <a:moveTo>
                      <a:pt x="3129" y="0"/>
                    </a:moveTo>
                    <a:lnTo>
                      <a:pt x="0" y="3108"/>
                    </a:lnTo>
                    <a:cubicBezTo>
                      <a:pt x="399" y="3507"/>
                      <a:pt x="945" y="3780"/>
                      <a:pt x="1575" y="3780"/>
                    </a:cubicBezTo>
                    <a:cubicBezTo>
                      <a:pt x="2814" y="3780"/>
                      <a:pt x="3781" y="2772"/>
                      <a:pt x="3781" y="1575"/>
                    </a:cubicBezTo>
                    <a:cubicBezTo>
                      <a:pt x="3781" y="945"/>
                      <a:pt x="3550" y="378"/>
                      <a:pt x="3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4">
                <a:extLst>
                  <a:ext uri="{FF2B5EF4-FFF2-40B4-BE49-F238E27FC236}">
                    <a16:creationId xmlns:a16="http://schemas.microsoft.com/office/drawing/2014/main" id="{B7204FA8-CE88-F236-78CE-1D98196B472F}"/>
                  </a:ext>
                </a:extLst>
              </p:cNvPr>
              <p:cNvSpPr/>
              <p:nvPr/>
            </p:nvSpPr>
            <p:spPr>
              <a:xfrm>
                <a:off x="6505749" y="2342304"/>
                <a:ext cx="226454" cy="226454"/>
              </a:xfrm>
              <a:custGeom>
                <a:avLst/>
                <a:gdLst/>
                <a:ahLst/>
                <a:cxnLst/>
                <a:rect l="l" t="t" r="r" b="b"/>
                <a:pathLst>
                  <a:path w="3781" h="3781" extrusionOk="0">
                    <a:moveTo>
                      <a:pt x="2205" y="0"/>
                    </a:moveTo>
                    <a:cubicBezTo>
                      <a:pt x="966" y="0"/>
                      <a:pt x="0" y="1008"/>
                      <a:pt x="0" y="2205"/>
                    </a:cubicBezTo>
                    <a:cubicBezTo>
                      <a:pt x="0" y="2814"/>
                      <a:pt x="231" y="3360"/>
                      <a:pt x="651" y="3780"/>
                    </a:cubicBezTo>
                    <a:lnTo>
                      <a:pt x="3780"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4">
                <a:extLst>
                  <a:ext uri="{FF2B5EF4-FFF2-40B4-BE49-F238E27FC236}">
                    <a16:creationId xmlns:a16="http://schemas.microsoft.com/office/drawing/2014/main" id="{19361BEC-528E-17B2-E1D9-327FD903F69B}"/>
                  </a:ext>
                </a:extLst>
              </p:cNvPr>
              <p:cNvSpPr/>
              <p:nvPr/>
            </p:nvSpPr>
            <p:spPr>
              <a:xfrm>
                <a:off x="6543481" y="2797607"/>
                <a:ext cx="226454" cy="226513"/>
              </a:xfrm>
              <a:custGeom>
                <a:avLst/>
                <a:gdLst/>
                <a:ahLst/>
                <a:cxnLst/>
                <a:rect l="l" t="t" r="r" b="b"/>
                <a:pathLst>
                  <a:path w="3781" h="3782" extrusionOk="0">
                    <a:moveTo>
                      <a:pt x="3129" y="1"/>
                    </a:moveTo>
                    <a:lnTo>
                      <a:pt x="0" y="3109"/>
                    </a:lnTo>
                    <a:cubicBezTo>
                      <a:pt x="399" y="3508"/>
                      <a:pt x="945" y="3781"/>
                      <a:pt x="1575" y="3781"/>
                    </a:cubicBezTo>
                    <a:cubicBezTo>
                      <a:pt x="2814" y="3781"/>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4">
                <a:extLst>
                  <a:ext uri="{FF2B5EF4-FFF2-40B4-BE49-F238E27FC236}">
                    <a16:creationId xmlns:a16="http://schemas.microsoft.com/office/drawing/2014/main" id="{3CF5CAF3-7296-92BB-D764-779B75A6EB30}"/>
                  </a:ext>
                </a:extLst>
              </p:cNvPr>
              <p:cNvSpPr/>
              <p:nvPr/>
            </p:nvSpPr>
            <p:spPr>
              <a:xfrm>
                <a:off x="6505749" y="275735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4">
                <a:extLst>
                  <a:ext uri="{FF2B5EF4-FFF2-40B4-BE49-F238E27FC236}">
                    <a16:creationId xmlns:a16="http://schemas.microsoft.com/office/drawing/2014/main" id="{F85CA25E-79B4-E5FE-A9C9-82D521596132}"/>
                  </a:ext>
                </a:extLst>
              </p:cNvPr>
              <p:cNvSpPr/>
              <p:nvPr/>
            </p:nvSpPr>
            <p:spPr>
              <a:xfrm>
                <a:off x="6543481" y="3212722"/>
                <a:ext cx="226454" cy="225196"/>
              </a:xfrm>
              <a:custGeom>
                <a:avLst/>
                <a:gdLst/>
                <a:ahLst/>
                <a:cxnLst/>
                <a:rect l="l" t="t" r="r" b="b"/>
                <a:pathLst>
                  <a:path w="3781" h="3760" extrusionOk="0">
                    <a:moveTo>
                      <a:pt x="3129" y="0"/>
                    </a:moveTo>
                    <a:lnTo>
                      <a:pt x="0" y="3109"/>
                    </a:lnTo>
                    <a:cubicBezTo>
                      <a:pt x="399" y="3508"/>
                      <a:pt x="945" y="3760"/>
                      <a:pt x="1575" y="3760"/>
                    </a:cubicBezTo>
                    <a:cubicBezTo>
                      <a:pt x="2814" y="3760"/>
                      <a:pt x="3781" y="2773"/>
                      <a:pt x="3781" y="1575"/>
                    </a:cubicBezTo>
                    <a:cubicBezTo>
                      <a:pt x="3781" y="945"/>
                      <a:pt x="3550" y="378"/>
                      <a:pt x="3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4">
                <a:extLst>
                  <a:ext uri="{FF2B5EF4-FFF2-40B4-BE49-F238E27FC236}">
                    <a16:creationId xmlns:a16="http://schemas.microsoft.com/office/drawing/2014/main" id="{E5DBB860-9154-9EE5-F7FD-03CECAB7560F}"/>
                  </a:ext>
                </a:extLst>
              </p:cNvPr>
              <p:cNvSpPr/>
              <p:nvPr/>
            </p:nvSpPr>
            <p:spPr>
              <a:xfrm>
                <a:off x="6505749" y="3172474"/>
                <a:ext cx="226454" cy="226454"/>
              </a:xfrm>
              <a:custGeom>
                <a:avLst/>
                <a:gdLst/>
                <a:ahLst/>
                <a:cxnLst/>
                <a:rect l="l" t="t" r="r" b="b"/>
                <a:pathLst>
                  <a:path w="3781" h="3781" extrusionOk="0">
                    <a:moveTo>
                      <a:pt x="2205" y="0"/>
                    </a:moveTo>
                    <a:cubicBezTo>
                      <a:pt x="966" y="0"/>
                      <a:pt x="0" y="1008"/>
                      <a:pt x="0" y="2205"/>
                    </a:cubicBezTo>
                    <a:cubicBezTo>
                      <a:pt x="0" y="2814"/>
                      <a:pt x="231" y="3361"/>
                      <a:pt x="651" y="3781"/>
                    </a:cubicBezTo>
                    <a:lnTo>
                      <a:pt x="3780"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4">
                <a:extLst>
                  <a:ext uri="{FF2B5EF4-FFF2-40B4-BE49-F238E27FC236}">
                    <a16:creationId xmlns:a16="http://schemas.microsoft.com/office/drawing/2014/main" id="{521BDFBD-8EDE-4954-769A-C51875E3256A}"/>
                  </a:ext>
                </a:extLst>
              </p:cNvPr>
              <p:cNvSpPr/>
              <p:nvPr/>
            </p:nvSpPr>
            <p:spPr>
              <a:xfrm>
                <a:off x="6543481" y="3627777"/>
                <a:ext cx="226454" cy="226513"/>
              </a:xfrm>
              <a:custGeom>
                <a:avLst/>
                <a:gdLst/>
                <a:ahLst/>
                <a:cxnLst/>
                <a:rect l="l" t="t" r="r" b="b"/>
                <a:pathLst>
                  <a:path w="3781" h="3782" extrusionOk="0">
                    <a:moveTo>
                      <a:pt x="3129" y="1"/>
                    </a:moveTo>
                    <a:lnTo>
                      <a:pt x="0" y="3109"/>
                    </a:lnTo>
                    <a:cubicBezTo>
                      <a:pt x="399" y="3508"/>
                      <a:pt x="945" y="3781"/>
                      <a:pt x="1575" y="3781"/>
                    </a:cubicBezTo>
                    <a:cubicBezTo>
                      <a:pt x="2814" y="3781"/>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4">
                <a:extLst>
                  <a:ext uri="{FF2B5EF4-FFF2-40B4-BE49-F238E27FC236}">
                    <a16:creationId xmlns:a16="http://schemas.microsoft.com/office/drawing/2014/main" id="{6271B7C4-CE65-DA09-3565-2A283FC3987C}"/>
                  </a:ext>
                </a:extLst>
              </p:cNvPr>
              <p:cNvSpPr/>
              <p:nvPr/>
            </p:nvSpPr>
            <p:spPr>
              <a:xfrm>
                <a:off x="6505749" y="3587529"/>
                <a:ext cx="226454" cy="226513"/>
              </a:xfrm>
              <a:custGeom>
                <a:avLst/>
                <a:gdLst/>
                <a:ahLst/>
                <a:cxnLst/>
                <a:rect l="l" t="t" r="r" b="b"/>
                <a:pathLst>
                  <a:path w="3781" h="3782"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4">
                <a:extLst>
                  <a:ext uri="{FF2B5EF4-FFF2-40B4-BE49-F238E27FC236}">
                    <a16:creationId xmlns:a16="http://schemas.microsoft.com/office/drawing/2014/main" id="{1DA4792C-C9C2-ECAF-FB29-EAFA22E9F325}"/>
                  </a:ext>
                </a:extLst>
              </p:cNvPr>
              <p:cNvSpPr/>
              <p:nvPr/>
            </p:nvSpPr>
            <p:spPr>
              <a:xfrm>
                <a:off x="5846632" y="1967437"/>
                <a:ext cx="94391" cy="129607"/>
              </a:xfrm>
              <a:custGeom>
                <a:avLst/>
                <a:gdLst/>
                <a:ahLst/>
                <a:cxnLst/>
                <a:rect l="l" t="t" r="r" b="b"/>
                <a:pathLst>
                  <a:path w="1576" h="2164" fill="none" extrusionOk="0">
                    <a:moveTo>
                      <a:pt x="1575" y="1"/>
                    </a:moveTo>
                    <a:cubicBezTo>
                      <a:pt x="714" y="1"/>
                      <a:pt x="0" y="694"/>
                      <a:pt x="0" y="1576"/>
                    </a:cubicBezTo>
                    <a:cubicBezTo>
                      <a:pt x="0" y="1786"/>
                      <a:pt x="63" y="1996"/>
                      <a:pt x="126" y="216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4">
                <a:extLst>
                  <a:ext uri="{FF2B5EF4-FFF2-40B4-BE49-F238E27FC236}">
                    <a16:creationId xmlns:a16="http://schemas.microsoft.com/office/drawing/2014/main" id="{1A2A19D2-349A-4093-0AA9-526EF8F502A0}"/>
                  </a:ext>
                </a:extLst>
              </p:cNvPr>
              <p:cNvSpPr/>
              <p:nvPr/>
            </p:nvSpPr>
            <p:spPr>
              <a:xfrm>
                <a:off x="6543481" y="1967437"/>
                <a:ext cx="94391" cy="129607"/>
              </a:xfrm>
              <a:custGeom>
                <a:avLst/>
                <a:gdLst/>
                <a:ahLst/>
                <a:cxnLst/>
                <a:rect l="l" t="t" r="r" b="b"/>
                <a:pathLst>
                  <a:path w="1576" h="2164" fill="none" extrusionOk="0">
                    <a:moveTo>
                      <a:pt x="1575" y="1"/>
                    </a:moveTo>
                    <a:cubicBezTo>
                      <a:pt x="714" y="1"/>
                      <a:pt x="0" y="694"/>
                      <a:pt x="0" y="1576"/>
                    </a:cubicBezTo>
                    <a:cubicBezTo>
                      <a:pt x="0" y="1786"/>
                      <a:pt x="42" y="1996"/>
                      <a:pt x="126" y="216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4">
                <a:extLst>
                  <a:ext uri="{FF2B5EF4-FFF2-40B4-BE49-F238E27FC236}">
                    <a16:creationId xmlns:a16="http://schemas.microsoft.com/office/drawing/2014/main" id="{94ECF4B6-6EE4-115C-15A0-D5C4A3D156B0}"/>
                  </a:ext>
                </a:extLst>
              </p:cNvPr>
              <p:cNvSpPr/>
              <p:nvPr/>
            </p:nvSpPr>
            <p:spPr>
              <a:xfrm>
                <a:off x="5846632" y="2382552"/>
                <a:ext cx="94391" cy="129607"/>
              </a:xfrm>
              <a:custGeom>
                <a:avLst/>
                <a:gdLst/>
                <a:ahLst/>
                <a:cxnLst/>
                <a:rect l="l" t="t" r="r" b="b"/>
                <a:pathLst>
                  <a:path w="1576" h="2164" fill="none" extrusionOk="0">
                    <a:moveTo>
                      <a:pt x="1575" y="0"/>
                    </a:moveTo>
                    <a:cubicBezTo>
                      <a:pt x="714" y="0"/>
                      <a:pt x="0" y="693"/>
                      <a:pt x="0" y="1575"/>
                    </a:cubicBezTo>
                    <a:cubicBezTo>
                      <a:pt x="0" y="1785"/>
                      <a:pt x="63" y="1995"/>
                      <a:pt x="126" y="2163"/>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4">
                <a:extLst>
                  <a:ext uri="{FF2B5EF4-FFF2-40B4-BE49-F238E27FC236}">
                    <a16:creationId xmlns:a16="http://schemas.microsoft.com/office/drawing/2014/main" id="{7781391C-23D4-A9A9-FFD9-BC879F454C88}"/>
                  </a:ext>
                </a:extLst>
              </p:cNvPr>
              <p:cNvSpPr/>
              <p:nvPr/>
            </p:nvSpPr>
            <p:spPr>
              <a:xfrm>
                <a:off x="6543481" y="2382552"/>
                <a:ext cx="94391" cy="129607"/>
              </a:xfrm>
              <a:custGeom>
                <a:avLst/>
                <a:gdLst/>
                <a:ahLst/>
                <a:cxnLst/>
                <a:rect l="l" t="t" r="r" b="b"/>
                <a:pathLst>
                  <a:path w="1576" h="2164" fill="none" extrusionOk="0">
                    <a:moveTo>
                      <a:pt x="1575" y="0"/>
                    </a:moveTo>
                    <a:cubicBezTo>
                      <a:pt x="714" y="0"/>
                      <a:pt x="0" y="693"/>
                      <a:pt x="0" y="1575"/>
                    </a:cubicBezTo>
                    <a:cubicBezTo>
                      <a:pt x="0" y="1785"/>
                      <a:pt x="42" y="1995"/>
                      <a:pt x="126" y="2163"/>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4">
                <a:extLst>
                  <a:ext uri="{FF2B5EF4-FFF2-40B4-BE49-F238E27FC236}">
                    <a16:creationId xmlns:a16="http://schemas.microsoft.com/office/drawing/2014/main" id="{160DED84-DBD5-6188-C4E2-71AF0EA11A79}"/>
                  </a:ext>
                </a:extLst>
              </p:cNvPr>
              <p:cNvSpPr/>
              <p:nvPr/>
            </p:nvSpPr>
            <p:spPr>
              <a:xfrm>
                <a:off x="5846632" y="2792576"/>
                <a:ext cx="94391" cy="130865"/>
              </a:xfrm>
              <a:custGeom>
                <a:avLst/>
                <a:gdLst/>
                <a:ahLst/>
                <a:cxnLst/>
                <a:rect l="l" t="t" r="r" b="b"/>
                <a:pathLst>
                  <a:path w="1576" h="2185" fill="none" extrusionOk="0">
                    <a:moveTo>
                      <a:pt x="1575" y="1"/>
                    </a:moveTo>
                    <a:cubicBezTo>
                      <a:pt x="714" y="1"/>
                      <a:pt x="0" y="715"/>
                      <a:pt x="0" y="1576"/>
                    </a:cubicBezTo>
                    <a:cubicBezTo>
                      <a:pt x="0" y="1786"/>
                      <a:pt x="63"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4">
                <a:extLst>
                  <a:ext uri="{FF2B5EF4-FFF2-40B4-BE49-F238E27FC236}">
                    <a16:creationId xmlns:a16="http://schemas.microsoft.com/office/drawing/2014/main" id="{98B08392-CB9B-A491-8E83-C9F99FDA5D2C}"/>
                  </a:ext>
                </a:extLst>
              </p:cNvPr>
              <p:cNvSpPr/>
              <p:nvPr/>
            </p:nvSpPr>
            <p:spPr>
              <a:xfrm>
                <a:off x="6543481" y="2792576"/>
                <a:ext cx="94391" cy="130865"/>
              </a:xfrm>
              <a:custGeom>
                <a:avLst/>
                <a:gdLst/>
                <a:ahLst/>
                <a:cxnLst/>
                <a:rect l="l" t="t" r="r" b="b"/>
                <a:pathLst>
                  <a:path w="1576" h="2185" fill="none" extrusionOk="0">
                    <a:moveTo>
                      <a:pt x="1575" y="1"/>
                    </a:moveTo>
                    <a:cubicBezTo>
                      <a:pt x="714" y="1"/>
                      <a:pt x="0" y="715"/>
                      <a:pt x="0" y="1576"/>
                    </a:cubicBezTo>
                    <a:cubicBezTo>
                      <a:pt x="0" y="1786"/>
                      <a:pt x="42"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4">
                <a:extLst>
                  <a:ext uri="{FF2B5EF4-FFF2-40B4-BE49-F238E27FC236}">
                    <a16:creationId xmlns:a16="http://schemas.microsoft.com/office/drawing/2014/main" id="{8C82160D-CD00-48C6-7971-C402CE7C9294}"/>
                  </a:ext>
                </a:extLst>
              </p:cNvPr>
              <p:cNvSpPr/>
              <p:nvPr/>
            </p:nvSpPr>
            <p:spPr>
              <a:xfrm>
                <a:off x="5846632" y="3207691"/>
                <a:ext cx="94391" cy="130865"/>
              </a:xfrm>
              <a:custGeom>
                <a:avLst/>
                <a:gdLst/>
                <a:ahLst/>
                <a:cxnLst/>
                <a:rect l="l" t="t" r="r" b="b"/>
                <a:pathLst>
                  <a:path w="1576" h="2185" fill="none" extrusionOk="0">
                    <a:moveTo>
                      <a:pt x="1575" y="0"/>
                    </a:moveTo>
                    <a:cubicBezTo>
                      <a:pt x="714" y="0"/>
                      <a:pt x="0" y="714"/>
                      <a:pt x="0" y="1575"/>
                    </a:cubicBezTo>
                    <a:cubicBezTo>
                      <a:pt x="0" y="1785"/>
                      <a:pt x="63" y="1995"/>
                      <a:pt x="126" y="218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4">
                <a:extLst>
                  <a:ext uri="{FF2B5EF4-FFF2-40B4-BE49-F238E27FC236}">
                    <a16:creationId xmlns:a16="http://schemas.microsoft.com/office/drawing/2014/main" id="{4472F273-4228-A45F-E245-690101A3A9AF}"/>
                  </a:ext>
                </a:extLst>
              </p:cNvPr>
              <p:cNvSpPr/>
              <p:nvPr/>
            </p:nvSpPr>
            <p:spPr>
              <a:xfrm>
                <a:off x="6543481" y="3207691"/>
                <a:ext cx="94391" cy="130865"/>
              </a:xfrm>
              <a:custGeom>
                <a:avLst/>
                <a:gdLst/>
                <a:ahLst/>
                <a:cxnLst/>
                <a:rect l="l" t="t" r="r" b="b"/>
                <a:pathLst>
                  <a:path w="1576" h="2185" fill="none" extrusionOk="0">
                    <a:moveTo>
                      <a:pt x="1575" y="0"/>
                    </a:moveTo>
                    <a:cubicBezTo>
                      <a:pt x="714" y="0"/>
                      <a:pt x="0" y="714"/>
                      <a:pt x="0" y="1575"/>
                    </a:cubicBezTo>
                    <a:cubicBezTo>
                      <a:pt x="0" y="1785"/>
                      <a:pt x="42" y="1995"/>
                      <a:pt x="126" y="218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4">
                <a:extLst>
                  <a:ext uri="{FF2B5EF4-FFF2-40B4-BE49-F238E27FC236}">
                    <a16:creationId xmlns:a16="http://schemas.microsoft.com/office/drawing/2014/main" id="{3E920DD1-F758-EC0B-0244-CB3B48D1154D}"/>
                  </a:ext>
                </a:extLst>
              </p:cNvPr>
              <p:cNvSpPr/>
              <p:nvPr/>
            </p:nvSpPr>
            <p:spPr>
              <a:xfrm>
                <a:off x="5846632" y="3622746"/>
                <a:ext cx="94391" cy="130925"/>
              </a:xfrm>
              <a:custGeom>
                <a:avLst/>
                <a:gdLst/>
                <a:ahLst/>
                <a:cxnLst/>
                <a:rect l="l" t="t" r="r" b="b"/>
                <a:pathLst>
                  <a:path w="1576" h="2186" fill="none" extrusionOk="0">
                    <a:moveTo>
                      <a:pt x="1575" y="1"/>
                    </a:moveTo>
                    <a:cubicBezTo>
                      <a:pt x="714" y="1"/>
                      <a:pt x="0" y="715"/>
                      <a:pt x="0" y="1576"/>
                    </a:cubicBezTo>
                    <a:cubicBezTo>
                      <a:pt x="0" y="1786"/>
                      <a:pt x="63"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4">
                <a:extLst>
                  <a:ext uri="{FF2B5EF4-FFF2-40B4-BE49-F238E27FC236}">
                    <a16:creationId xmlns:a16="http://schemas.microsoft.com/office/drawing/2014/main" id="{D0B37F2B-7423-26EB-265E-606B2C3B437A}"/>
                  </a:ext>
                </a:extLst>
              </p:cNvPr>
              <p:cNvSpPr/>
              <p:nvPr/>
            </p:nvSpPr>
            <p:spPr>
              <a:xfrm>
                <a:off x="6543481" y="3622746"/>
                <a:ext cx="94391" cy="130925"/>
              </a:xfrm>
              <a:custGeom>
                <a:avLst/>
                <a:gdLst/>
                <a:ahLst/>
                <a:cxnLst/>
                <a:rect l="l" t="t" r="r" b="b"/>
                <a:pathLst>
                  <a:path w="1576" h="2186" fill="none" extrusionOk="0">
                    <a:moveTo>
                      <a:pt x="1575" y="1"/>
                    </a:moveTo>
                    <a:cubicBezTo>
                      <a:pt x="714" y="1"/>
                      <a:pt x="0" y="715"/>
                      <a:pt x="0" y="1576"/>
                    </a:cubicBezTo>
                    <a:cubicBezTo>
                      <a:pt x="0" y="1786"/>
                      <a:pt x="42"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3" name="Google Shape;1893;p54">
            <a:extLst>
              <a:ext uri="{FF2B5EF4-FFF2-40B4-BE49-F238E27FC236}">
                <a16:creationId xmlns:a16="http://schemas.microsoft.com/office/drawing/2014/main" id="{479442D0-F96C-6828-F6AC-FCC853B919B0}"/>
              </a:ext>
            </a:extLst>
          </p:cNvPr>
          <p:cNvGrpSpPr/>
          <p:nvPr/>
        </p:nvGrpSpPr>
        <p:grpSpPr>
          <a:xfrm rot="-777419">
            <a:off x="5724635" y="1423412"/>
            <a:ext cx="598424" cy="1506429"/>
            <a:chOff x="4465119" y="1899275"/>
            <a:chExt cx="359150" cy="904150"/>
          </a:xfrm>
        </p:grpSpPr>
        <p:sp>
          <p:nvSpPr>
            <p:cNvPr id="1894" name="Google Shape;1894;p54">
              <a:extLst>
                <a:ext uri="{FF2B5EF4-FFF2-40B4-BE49-F238E27FC236}">
                  <a16:creationId xmlns:a16="http://schemas.microsoft.com/office/drawing/2014/main" id="{901DC99C-1D7C-2C1A-54BD-D58360BD2613}"/>
                </a:ext>
              </a:extLst>
            </p:cNvPr>
            <p:cNvSpPr/>
            <p:nvPr/>
          </p:nvSpPr>
          <p:spPr>
            <a:xfrm>
              <a:off x="4466956" y="1899538"/>
              <a:ext cx="355475" cy="903625"/>
            </a:xfrm>
            <a:custGeom>
              <a:avLst/>
              <a:gdLst/>
              <a:ahLst/>
              <a:cxnLst/>
              <a:rect l="l" t="t" r="r" b="b"/>
              <a:pathLst>
                <a:path w="14219" h="36145" extrusionOk="0">
                  <a:moveTo>
                    <a:pt x="7162" y="0"/>
                  </a:moveTo>
                  <a:cubicBezTo>
                    <a:pt x="6175" y="0"/>
                    <a:pt x="5377" y="778"/>
                    <a:pt x="5377" y="1786"/>
                  </a:cubicBezTo>
                  <a:lnTo>
                    <a:pt x="5377" y="1933"/>
                  </a:lnTo>
                  <a:lnTo>
                    <a:pt x="5377" y="1975"/>
                  </a:lnTo>
                  <a:cubicBezTo>
                    <a:pt x="5377" y="2836"/>
                    <a:pt x="5377" y="3970"/>
                    <a:pt x="5356" y="5272"/>
                  </a:cubicBezTo>
                  <a:cubicBezTo>
                    <a:pt x="5314" y="7666"/>
                    <a:pt x="4726" y="8695"/>
                    <a:pt x="4327" y="9136"/>
                  </a:cubicBezTo>
                  <a:lnTo>
                    <a:pt x="3277" y="9136"/>
                  </a:lnTo>
                  <a:cubicBezTo>
                    <a:pt x="2920" y="9136"/>
                    <a:pt x="2584" y="9283"/>
                    <a:pt x="2332" y="9535"/>
                  </a:cubicBezTo>
                  <a:cubicBezTo>
                    <a:pt x="2101" y="9766"/>
                    <a:pt x="1954" y="10102"/>
                    <a:pt x="1954" y="10480"/>
                  </a:cubicBezTo>
                  <a:cubicBezTo>
                    <a:pt x="1954" y="11173"/>
                    <a:pt x="2500" y="11740"/>
                    <a:pt x="3172" y="11803"/>
                  </a:cubicBezTo>
                  <a:lnTo>
                    <a:pt x="3172" y="13253"/>
                  </a:lnTo>
                  <a:cubicBezTo>
                    <a:pt x="3172" y="13253"/>
                    <a:pt x="0" y="16193"/>
                    <a:pt x="63" y="18377"/>
                  </a:cubicBezTo>
                  <a:cubicBezTo>
                    <a:pt x="105" y="20477"/>
                    <a:pt x="63" y="32973"/>
                    <a:pt x="63" y="33960"/>
                  </a:cubicBezTo>
                  <a:lnTo>
                    <a:pt x="63" y="34023"/>
                  </a:lnTo>
                  <a:lnTo>
                    <a:pt x="63" y="34128"/>
                  </a:lnTo>
                  <a:lnTo>
                    <a:pt x="63" y="34149"/>
                  </a:lnTo>
                  <a:cubicBezTo>
                    <a:pt x="63" y="34170"/>
                    <a:pt x="63" y="34212"/>
                    <a:pt x="84" y="34233"/>
                  </a:cubicBezTo>
                  <a:cubicBezTo>
                    <a:pt x="84" y="34254"/>
                    <a:pt x="84" y="34254"/>
                    <a:pt x="105" y="34275"/>
                  </a:cubicBezTo>
                  <a:cubicBezTo>
                    <a:pt x="105" y="34317"/>
                    <a:pt x="126" y="34317"/>
                    <a:pt x="126" y="34338"/>
                  </a:cubicBezTo>
                  <a:cubicBezTo>
                    <a:pt x="126" y="34359"/>
                    <a:pt x="168" y="34359"/>
                    <a:pt x="168" y="34380"/>
                  </a:cubicBezTo>
                  <a:cubicBezTo>
                    <a:pt x="168" y="34422"/>
                    <a:pt x="189" y="34422"/>
                    <a:pt x="189" y="34443"/>
                  </a:cubicBezTo>
                  <a:cubicBezTo>
                    <a:pt x="189" y="34464"/>
                    <a:pt x="210" y="34464"/>
                    <a:pt x="210" y="34485"/>
                  </a:cubicBezTo>
                  <a:cubicBezTo>
                    <a:pt x="210" y="34527"/>
                    <a:pt x="231" y="34527"/>
                    <a:pt x="231" y="34548"/>
                  </a:cubicBezTo>
                  <a:lnTo>
                    <a:pt x="294" y="34590"/>
                  </a:lnTo>
                  <a:lnTo>
                    <a:pt x="336" y="34653"/>
                  </a:lnTo>
                  <a:cubicBezTo>
                    <a:pt x="357" y="34716"/>
                    <a:pt x="357" y="34737"/>
                    <a:pt x="378" y="34737"/>
                  </a:cubicBezTo>
                  <a:lnTo>
                    <a:pt x="420" y="34779"/>
                  </a:lnTo>
                  <a:cubicBezTo>
                    <a:pt x="462" y="34821"/>
                    <a:pt x="483" y="34821"/>
                    <a:pt x="483" y="34842"/>
                  </a:cubicBezTo>
                  <a:cubicBezTo>
                    <a:pt x="504" y="34842"/>
                    <a:pt x="504" y="34863"/>
                    <a:pt x="525" y="34863"/>
                  </a:cubicBezTo>
                  <a:cubicBezTo>
                    <a:pt x="546" y="34884"/>
                    <a:pt x="588" y="34884"/>
                    <a:pt x="609" y="34905"/>
                  </a:cubicBezTo>
                  <a:cubicBezTo>
                    <a:pt x="630" y="34905"/>
                    <a:pt x="630" y="34947"/>
                    <a:pt x="651" y="34947"/>
                  </a:cubicBezTo>
                  <a:cubicBezTo>
                    <a:pt x="693" y="34968"/>
                    <a:pt x="714" y="34989"/>
                    <a:pt x="735" y="34989"/>
                  </a:cubicBezTo>
                  <a:lnTo>
                    <a:pt x="756" y="34989"/>
                  </a:lnTo>
                  <a:cubicBezTo>
                    <a:pt x="903" y="35073"/>
                    <a:pt x="1029" y="35157"/>
                    <a:pt x="1176" y="35199"/>
                  </a:cubicBezTo>
                  <a:cubicBezTo>
                    <a:pt x="1176" y="35199"/>
                    <a:pt x="1218" y="35199"/>
                    <a:pt x="1218" y="35220"/>
                  </a:cubicBezTo>
                  <a:cubicBezTo>
                    <a:pt x="1261" y="35262"/>
                    <a:pt x="1282" y="35262"/>
                    <a:pt x="1345" y="35283"/>
                  </a:cubicBezTo>
                  <a:cubicBezTo>
                    <a:pt x="1366" y="35283"/>
                    <a:pt x="1366" y="35304"/>
                    <a:pt x="1387" y="35304"/>
                  </a:cubicBezTo>
                  <a:cubicBezTo>
                    <a:pt x="1450" y="35325"/>
                    <a:pt x="1471" y="35325"/>
                    <a:pt x="1534" y="35367"/>
                  </a:cubicBezTo>
                  <a:cubicBezTo>
                    <a:pt x="1555" y="35367"/>
                    <a:pt x="1576" y="35388"/>
                    <a:pt x="1576" y="35388"/>
                  </a:cubicBezTo>
                  <a:cubicBezTo>
                    <a:pt x="1639" y="35409"/>
                    <a:pt x="1660" y="35409"/>
                    <a:pt x="1702" y="35430"/>
                  </a:cubicBezTo>
                  <a:cubicBezTo>
                    <a:pt x="1744" y="35430"/>
                    <a:pt x="1765" y="35472"/>
                    <a:pt x="1786" y="35472"/>
                  </a:cubicBezTo>
                  <a:cubicBezTo>
                    <a:pt x="1849" y="35493"/>
                    <a:pt x="1891" y="35493"/>
                    <a:pt x="1912" y="35514"/>
                  </a:cubicBezTo>
                  <a:cubicBezTo>
                    <a:pt x="1954" y="35514"/>
                    <a:pt x="1975" y="35535"/>
                    <a:pt x="1996" y="35535"/>
                  </a:cubicBezTo>
                  <a:cubicBezTo>
                    <a:pt x="2059" y="35577"/>
                    <a:pt x="2101" y="35577"/>
                    <a:pt x="2122" y="35598"/>
                  </a:cubicBezTo>
                  <a:cubicBezTo>
                    <a:pt x="2164" y="35598"/>
                    <a:pt x="2185" y="35619"/>
                    <a:pt x="2206" y="35619"/>
                  </a:cubicBezTo>
                  <a:cubicBezTo>
                    <a:pt x="2269" y="35640"/>
                    <a:pt x="2311" y="35640"/>
                    <a:pt x="2332" y="35682"/>
                  </a:cubicBezTo>
                  <a:cubicBezTo>
                    <a:pt x="2374" y="35682"/>
                    <a:pt x="2416" y="35703"/>
                    <a:pt x="2458" y="35703"/>
                  </a:cubicBezTo>
                  <a:cubicBezTo>
                    <a:pt x="2500" y="35703"/>
                    <a:pt x="2563" y="35724"/>
                    <a:pt x="2605" y="35724"/>
                  </a:cubicBezTo>
                  <a:cubicBezTo>
                    <a:pt x="2626" y="35724"/>
                    <a:pt x="2689" y="35745"/>
                    <a:pt x="2710" y="35745"/>
                  </a:cubicBezTo>
                  <a:cubicBezTo>
                    <a:pt x="2752" y="35745"/>
                    <a:pt x="2815" y="35787"/>
                    <a:pt x="2836" y="35787"/>
                  </a:cubicBezTo>
                  <a:cubicBezTo>
                    <a:pt x="2899" y="35787"/>
                    <a:pt x="2941" y="35808"/>
                    <a:pt x="3004" y="35808"/>
                  </a:cubicBezTo>
                  <a:cubicBezTo>
                    <a:pt x="3025" y="35808"/>
                    <a:pt x="3088" y="35829"/>
                    <a:pt x="3109" y="35829"/>
                  </a:cubicBezTo>
                  <a:cubicBezTo>
                    <a:pt x="3172" y="35850"/>
                    <a:pt x="3277" y="35850"/>
                    <a:pt x="3382" y="35892"/>
                  </a:cubicBezTo>
                  <a:lnTo>
                    <a:pt x="3445" y="35892"/>
                  </a:lnTo>
                  <a:cubicBezTo>
                    <a:pt x="3529" y="35913"/>
                    <a:pt x="3613" y="35913"/>
                    <a:pt x="3697" y="35934"/>
                  </a:cubicBezTo>
                  <a:lnTo>
                    <a:pt x="3760" y="35934"/>
                  </a:lnTo>
                  <a:cubicBezTo>
                    <a:pt x="3844" y="35934"/>
                    <a:pt x="3907" y="35955"/>
                    <a:pt x="3991" y="35955"/>
                  </a:cubicBezTo>
                  <a:lnTo>
                    <a:pt x="4054" y="35955"/>
                  </a:lnTo>
                  <a:cubicBezTo>
                    <a:pt x="4117" y="35955"/>
                    <a:pt x="4201" y="35998"/>
                    <a:pt x="4306" y="35998"/>
                  </a:cubicBezTo>
                  <a:lnTo>
                    <a:pt x="4369" y="35998"/>
                  </a:lnTo>
                  <a:cubicBezTo>
                    <a:pt x="4474" y="35998"/>
                    <a:pt x="4537" y="36019"/>
                    <a:pt x="4642" y="36019"/>
                  </a:cubicBezTo>
                  <a:lnTo>
                    <a:pt x="4684" y="36019"/>
                  </a:lnTo>
                  <a:cubicBezTo>
                    <a:pt x="4789" y="36019"/>
                    <a:pt x="4894" y="36040"/>
                    <a:pt x="4999" y="36040"/>
                  </a:cubicBezTo>
                  <a:cubicBezTo>
                    <a:pt x="5335" y="36061"/>
                    <a:pt x="5692" y="36103"/>
                    <a:pt x="6070" y="36124"/>
                  </a:cubicBezTo>
                  <a:lnTo>
                    <a:pt x="6154" y="36124"/>
                  </a:lnTo>
                  <a:cubicBezTo>
                    <a:pt x="6469" y="36124"/>
                    <a:pt x="6784" y="36145"/>
                    <a:pt x="7099" y="36145"/>
                  </a:cubicBezTo>
                  <a:cubicBezTo>
                    <a:pt x="11026" y="36145"/>
                    <a:pt x="14219" y="35199"/>
                    <a:pt x="14219" y="34023"/>
                  </a:cubicBezTo>
                  <a:cubicBezTo>
                    <a:pt x="14219" y="34023"/>
                    <a:pt x="14156" y="20561"/>
                    <a:pt x="14219" y="18377"/>
                  </a:cubicBezTo>
                  <a:lnTo>
                    <a:pt x="14219" y="18104"/>
                  </a:lnTo>
                  <a:lnTo>
                    <a:pt x="14219" y="18041"/>
                  </a:lnTo>
                  <a:cubicBezTo>
                    <a:pt x="14219" y="17957"/>
                    <a:pt x="14177" y="17894"/>
                    <a:pt x="14177" y="17831"/>
                  </a:cubicBezTo>
                  <a:lnTo>
                    <a:pt x="14177" y="17747"/>
                  </a:lnTo>
                  <a:cubicBezTo>
                    <a:pt x="14156" y="17663"/>
                    <a:pt x="14156" y="17558"/>
                    <a:pt x="14135" y="17474"/>
                  </a:cubicBezTo>
                  <a:lnTo>
                    <a:pt x="14135" y="17432"/>
                  </a:lnTo>
                  <a:lnTo>
                    <a:pt x="14051" y="17201"/>
                  </a:lnTo>
                  <a:cubicBezTo>
                    <a:pt x="14051" y="17159"/>
                    <a:pt x="14030" y="17138"/>
                    <a:pt x="14030" y="17117"/>
                  </a:cubicBezTo>
                  <a:cubicBezTo>
                    <a:pt x="13988" y="17033"/>
                    <a:pt x="13967" y="16949"/>
                    <a:pt x="13946" y="16907"/>
                  </a:cubicBezTo>
                  <a:cubicBezTo>
                    <a:pt x="13946" y="16886"/>
                    <a:pt x="13925" y="16886"/>
                    <a:pt x="13925" y="16844"/>
                  </a:cubicBezTo>
                  <a:cubicBezTo>
                    <a:pt x="13862" y="16781"/>
                    <a:pt x="13841" y="16676"/>
                    <a:pt x="13778" y="16592"/>
                  </a:cubicBezTo>
                  <a:cubicBezTo>
                    <a:pt x="13778" y="16571"/>
                    <a:pt x="13757" y="16571"/>
                    <a:pt x="13757" y="16529"/>
                  </a:cubicBezTo>
                  <a:cubicBezTo>
                    <a:pt x="13736" y="16466"/>
                    <a:pt x="13673" y="16382"/>
                    <a:pt x="13652" y="16319"/>
                  </a:cubicBezTo>
                  <a:cubicBezTo>
                    <a:pt x="13652" y="16298"/>
                    <a:pt x="13631" y="16277"/>
                    <a:pt x="13610" y="16256"/>
                  </a:cubicBezTo>
                  <a:cubicBezTo>
                    <a:pt x="13547" y="16172"/>
                    <a:pt x="13505" y="16088"/>
                    <a:pt x="13442" y="15983"/>
                  </a:cubicBezTo>
                  <a:cubicBezTo>
                    <a:pt x="13400" y="15899"/>
                    <a:pt x="13337" y="15794"/>
                    <a:pt x="13253" y="15731"/>
                  </a:cubicBezTo>
                  <a:cubicBezTo>
                    <a:pt x="13253" y="15689"/>
                    <a:pt x="13232" y="15689"/>
                    <a:pt x="13232" y="15668"/>
                  </a:cubicBezTo>
                  <a:cubicBezTo>
                    <a:pt x="13190" y="15584"/>
                    <a:pt x="13126" y="15521"/>
                    <a:pt x="13084" y="15458"/>
                  </a:cubicBezTo>
                  <a:cubicBezTo>
                    <a:pt x="13084" y="15437"/>
                    <a:pt x="13042" y="15437"/>
                    <a:pt x="13042" y="15416"/>
                  </a:cubicBezTo>
                  <a:cubicBezTo>
                    <a:pt x="12916" y="15227"/>
                    <a:pt x="12790" y="15059"/>
                    <a:pt x="12685" y="14912"/>
                  </a:cubicBezTo>
                  <a:lnTo>
                    <a:pt x="12664" y="14891"/>
                  </a:lnTo>
                  <a:cubicBezTo>
                    <a:pt x="12349" y="14492"/>
                    <a:pt x="12034" y="14114"/>
                    <a:pt x="11761" y="13841"/>
                  </a:cubicBezTo>
                  <a:lnTo>
                    <a:pt x="11152" y="13232"/>
                  </a:lnTo>
                  <a:lnTo>
                    <a:pt x="11152" y="11782"/>
                  </a:lnTo>
                  <a:cubicBezTo>
                    <a:pt x="11467" y="11761"/>
                    <a:pt x="11761" y="11635"/>
                    <a:pt x="11992" y="11383"/>
                  </a:cubicBezTo>
                  <a:cubicBezTo>
                    <a:pt x="12244" y="11152"/>
                    <a:pt x="12391" y="10816"/>
                    <a:pt x="12391" y="10438"/>
                  </a:cubicBezTo>
                  <a:cubicBezTo>
                    <a:pt x="12391" y="9703"/>
                    <a:pt x="11782" y="9115"/>
                    <a:pt x="11047" y="9115"/>
                  </a:cubicBezTo>
                  <a:lnTo>
                    <a:pt x="9997" y="9115"/>
                  </a:lnTo>
                  <a:cubicBezTo>
                    <a:pt x="9619" y="8653"/>
                    <a:pt x="9031" y="7645"/>
                    <a:pt x="8989" y="5251"/>
                  </a:cubicBezTo>
                  <a:cubicBezTo>
                    <a:pt x="8947" y="3823"/>
                    <a:pt x="8926" y="2647"/>
                    <a:pt x="8947" y="1765"/>
                  </a:cubicBezTo>
                  <a:cubicBezTo>
                    <a:pt x="8947" y="820"/>
                    <a:pt x="8212" y="43"/>
                    <a:pt x="7309"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5" name="Google Shape;1895;p54">
              <a:extLst>
                <a:ext uri="{FF2B5EF4-FFF2-40B4-BE49-F238E27FC236}">
                  <a16:creationId xmlns:a16="http://schemas.microsoft.com/office/drawing/2014/main" id="{A4B4CF6C-4F3B-FAA3-FF38-41175EF5D522}"/>
                </a:ext>
              </a:extLst>
            </p:cNvPr>
            <p:cNvGrpSpPr/>
            <p:nvPr/>
          </p:nvGrpSpPr>
          <p:grpSpPr>
            <a:xfrm>
              <a:off x="4465119" y="1899275"/>
              <a:ext cx="359150" cy="904150"/>
              <a:chOff x="5504300" y="1912400"/>
              <a:chExt cx="359150" cy="904150"/>
            </a:xfrm>
          </p:grpSpPr>
          <p:sp>
            <p:nvSpPr>
              <p:cNvPr id="1896" name="Google Shape;1896;p54">
                <a:extLst>
                  <a:ext uri="{FF2B5EF4-FFF2-40B4-BE49-F238E27FC236}">
                    <a16:creationId xmlns:a16="http://schemas.microsoft.com/office/drawing/2014/main" id="{1EC174AC-6C23-282D-ED79-8B3260C548B8}"/>
                  </a:ext>
                </a:extLst>
              </p:cNvPr>
              <p:cNvSpPr/>
              <p:nvPr/>
            </p:nvSpPr>
            <p:spPr>
              <a:xfrm>
                <a:off x="5504300" y="2244225"/>
                <a:ext cx="359150" cy="572325"/>
              </a:xfrm>
              <a:custGeom>
                <a:avLst/>
                <a:gdLst/>
                <a:ahLst/>
                <a:cxnLst/>
                <a:rect l="l" t="t" r="r" b="b"/>
                <a:pathLst>
                  <a:path w="14366" h="22893" extrusionOk="0">
                    <a:moveTo>
                      <a:pt x="3172" y="0"/>
                    </a:moveTo>
                    <a:cubicBezTo>
                      <a:pt x="3172" y="0"/>
                      <a:pt x="1" y="2941"/>
                      <a:pt x="43" y="5104"/>
                    </a:cubicBezTo>
                    <a:cubicBezTo>
                      <a:pt x="106" y="7204"/>
                      <a:pt x="43" y="19700"/>
                      <a:pt x="43" y="20708"/>
                    </a:cubicBezTo>
                    <a:lnTo>
                      <a:pt x="43" y="20750"/>
                    </a:lnTo>
                    <a:cubicBezTo>
                      <a:pt x="43" y="21947"/>
                      <a:pt x="3235" y="22892"/>
                      <a:pt x="7162" y="22892"/>
                    </a:cubicBezTo>
                    <a:cubicBezTo>
                      <a:pt x="11111" y="22892"/>
                      <a:pt x="14282" y="21947"/>
                      <a:pt x="14282" y="20750"/>
                    </a:cubicBezTo>
                    <a:cubicBezTo>
                      <a:pt x="14282" y="20750"/>
                      <a:pt x="14240" y="7267"/>
                      <a:pt x="14303" y="5104"/>
                    </a:cubicBezTo>
                    <a:cubicBezTo>
                      <a:pt x="14366" y="2941"/>
                      <a:pt x="11174" y="0"/>
                      <a:pt x="11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4">
                <a:extLst>
                  <a:ext uri="{FF2B5EF4-FFF2-40B4-BE49-F238E27FC236}">
                    <a16:creationId xmlns:a16="http://schemas.microsoft.com/office/drawing/2014/main" id="{D391D591-5826-5F0E-06AD-8AE211B47E15}"/>
                  </a:ext>
                </a:extLst>
              </p:cNvPr>
              <p:cNvSpPr/>
              <p:nvPr/>
            </p:nvSpPr>
            <p:spPr>
              <a:xfrm>
                <a:off x="5583050" y="2158125"/>
                <a:ext cx="200075" cy="100300"/>
              </a:xfrm>
              <a:custGeom>
                <a:avLst/>
                <a:gdLst/>
                <a:ahLst/>
                <a:cxnLst/>
                <a:rect l="l" t="t" r="r" b="b"/>
                <a:pathLst>
                  <a:path w="8003" h="4012" extrusionOk="0">
                    <a:moveTo>
                      <a:pt x="1" y="0"/>
                    </a:moveTo>
                    <a:lnTo>
                      <a:pt x="1" y="3423"/>
                    </a:lnTo>
                    <a:cubicBezTo>
                      <a:pt x="1" y="3738"/>
                      <a:pt x="1786" y="4012"/>
                      <a:pt x="3991" y="4012"/>
                    </a:cubicBezTo>
                    <a:cubicBezTo>
                      <a:pt x="4516" y="4012"/>
                      <a:pt x="4999" y="3991"/>
                      <a:pt x="5440" y="3949"/>
                    </a:cubicBezTo>
                    <a:cubicBezTo>
                      <a:pt x="6932" y="3885"/>
                      <a:pt x="8003" y="3654"/>
                      <a:pt x="8003" y="3402"/>
                    </a:cubicBezTo>
                    <a:lnTo>
                      <a:pt x="80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4">
                <a:extLst>
                  <a:ext uri="{FF2B5EF4-FFF2-40B4-BE49-F238E27FC236}">
                    <a16:creationId xmlns:a16="http://schemas.microsoft.com/office/drawing/2014/main" id="{F7B0929B-E471-5CE0-ADB6-86AEC9A70CCF}"/>
                  </a:ext>
                </a:extLst>
              </p:cNvPr>
              <p:cNvSpPr/>
              <p:nvPr/>
            </p:nvSpPr>
            <p:spPr>
              <a:xfrm>
                <a:off x="5603550" y="1912400"/>
                <a:ext cx="160150" cy="235775"/>
              </a:xfrm>
              <a:custGeom>
                <a:avLst/>
                <a:gdLst/>
                <a:ahLst/>
                <a:cxnLst/>
                <a:rect l="l" t="t" r="r" b="b"/>
                <a:pathLst>
                  <a:path w="6406" h="9431" extrusionOk="0">
                    <a:moveTo>
                      <a:pt x="3192" y="0"/>
                    </a:moveTo>
                    <a:cubicBezTo>
                      <a:pt x="2205" y="0"/>
                      <a:pt x="1407" y="819"/>
                      <a:pt x="1407" y="1786"/>
                    </a:cubicBezTo>
                    <a:lnTo>
                      <a:pt x="1407" y="1954"/>
                    </a:lnTo>
                    <a:lnTo>
                      <a:pt x="1407" y="1975"/>
                    </a:lnTo>
                    <a:cubicBezTo>
                      <a:pt x="1407" y="2836"/>
                      <a:pt x="1407" y="3970"/>
                      <a:pt x="1386" y="5293"/>
                    </a:cubicBezTo>
                    <a:cubicBezTo>
                      <a:pt x="1344" y="7666"/>
                      <a:pt x="756" y="8695"/>
                      <a:pt x="357" y="9136"/>
                    </a:cubicBezTo>
                    <a:cubicBezTo>
                      <a:pt x="147" y="9388"/>
                      <a:pt x="0" y="9430"/>
                      <a:pt x="0" y="9430"/>
                    </a:cubicBezTo>
                    <a:lnTo>
                      <a:pt x="6406" y="9430"/>
                    </a:lnTo>
                    <a:cubicBezTo>
                      <a:pt x="6406" y="9430"/>
                      <a:pt x="6238" y="9388"/>
                      <a:pt x="6028" y="9115"/>
                    </a:cubicBezTo>
                    <a:cubicBezTo>
                      <a:pt x="5629" y="8674"/>
                      <a:pt x="5061" y="7624"/>
                      <a:pt x="4998" y="5251"/>
                    </a:cubicBezTo>
                    <a:cubicBezTo>
                      <a:pt x="4977" y="3844"/>
                      <a:pt x="4977" y="2668"/>
                      <a:pt x="4977" y="1764"/>
                    </a:cubicBezTo>
                    <a:cubicBezTo>
                      <a:pt x="4977" y="840"/>
                      <a:pt x="4242" y="63"/>
                      <a:pt x="3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4">
                <a:extLst>
                  <a:ext uri="{FF2B5EF4-FFF2-40B4-BE49-F238E27FC236}">
                    <a16:creationId xmlns:a16="http://schemas.microsoft.com/office/drawing/2014/main" id="{18A1C132-C95C-E465-233F-CF306B9CD822}"/>
                  </a:ext>
                </a:extLst>
              </p:cNvPr>
              <p:cNvSpPr/>
              <p:nvPr/>
            </p:nvSpPr>
            <p:spPr>
              <a:xfrm>
                <a:off x="5553125" y="2140800"/>
                <a:ext cx="260975" cy="67225"/>
              </a:xfrm>
              <a:custGeom>
                <a:avLst/>
                <a:gdLst/>
                <a:ahLst/>
                <a:cxnLst/>
                <a:rect l="l" t="t" r="r" b="b"/>
                <a:pathLst>
                  <a:path w="10439" h="2689" extrusionOk="0">
                    <a:moveTo>
                      <a:pt x="1324" y="0"/>
                    </a:moveTo>
                    <a:cubicBezTo>
                      <a:pt x="967" y="0"/>
                      <a:pt x="631" y="168"/>
                      <a:pt x="379" y="399"/>
                    </a:cubicBezTo>
                    <a:cubicBezTo>
                      <a:pt x="148" y="630"/>
                      <a:pt x="1" y="966"/>
                      <a:pt x="1" y="1344"/>
                    </a:cubicBezTo>
                    <a:cubicBezTo>
                      <a:pt x="1" y="2079"/>
                      <a:pt x="589" y="2688"/>
                      <a:pt x="1324" y="2688"/>
                    </a:cubicBezTo>
                    <a:lnTo>
                      <a:pt x="9095" y="2688"/>
                    </a:lnTo>
                    <a:cubicBezTo>
                      <a:pt x="9473" y="2688"/>
                      <a:pt x="9809" y="2520"/>
                      <a:pt x="10040" y="2289"/>
                    </a:cubicBezTo>
                    <a:cubicBezTo>
                      <a:pt x="10292" y="2058"/>
                      <a:pt x="10439" y="1722"/>
                      <a:pt x="10439" y="1344"/>
                    </a:cubicBezTo>
                    <a:cubicBezTo>
                      <a:pt x="10439" y="609"/>
                      <a:pt x="9830" y="0"/>
                      <a:pt x="90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0" name="Google Shape;1900;p54">
            <a:extLst>
              <a:ext uri="{FF2B5EF4-FFF2-40B4-BE49-F238E27FC236}">
                <a16:creationId xmlns:a16="http://schemas.microsoft.com/office/drawing/2014/main" id="{5673A76A-DC15-6596-D21A-59EFF12FC2A8}"/>
              </a:ext>
            </a:extLst>
          </p:cNvPr>
          <p:cNvSpPr/>
          <p:nvPr/>
        </p:nvSpPr>
        <p:spPr>
          <a:xfrm>
            <a:off x="587086" y="260891"/>
            <a:ext cx="4632350" cy="12123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4">
            <a:extLst>
              <a:ext uri="{FF2B5EF4-FFF2-40B4-BE49-F238E27FC236}">
                <a16:creationId xmlns:a16="http://schemas.microsoft.com/office/drawing/2014/main" id="{2F67D23F-C639-F78B-5228-67502AAB93AD}"/>
              </a:ext>
            </a:extLst>
          </p:cNvPr>
          <p:cNvSpPr txBox="1">
            <a:spLocks noGrp="1"/>
          </p:cNvSpPr>
          <p:nvPr>
            <p:ph type="body" idx="2"/>
          </p:nvPr>
        </p:nvSpPr>
        <p:spPr>
          <a:xfrm>
            <a:off x="1644275" y="638028"/>
            <a:ext cx="3857700" cy="78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4">
            <a:extLst>
              <a:ext uri="{FF2B5EF4-FFF2-40B4-BE49-F238E27FC236}">
                <a16:creationId xmlns:a16="http://schemas.microsoft.com/office/drawing/2014/main" id="{D10B0370-7E4A-D388-E6A5-62FE298B8EE6}"/>
              </a:ext>
            </a:extLst>
          </p:cNvPr>
          <p:cNvSpPr txBox="1">
            <a:spLocks noGrp="1"/>
          </p:cNvSpPr>
          <p:nvPr>
            <p:ph type="subTitle" idx="1"/>
          </p:nvPr>
        </p:nvSpPr>
        <p:spPr>
          <a:xfrm>
            <a:off x="1619543" y="683843"/>
            <a:ext cx="3857700" cy="34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Target Audience </a:t>
            </a:r>
            <a:endParaRPr/>
          </a:p>
        </p:txBody>
      </p:sp>
      <p:sp>
        <p:nvSpPr>
          <p:cNvPr id="1903" name="Google Shape;1903;p54">
            <a:extLst>
              <a:ext uri="{FF2B5EF4-FFF2-40B4-BE49-F238E27FC236}">
                <a16:creationId xmlns:a16="http://schemas.microsoft.com/office/drawing/2014/main" id="{18CAB7C7-B7A1-DC35-1504-6DFD6C5D700B}"/>
              </a:ext>
            </a:extLst>
          </p:cNvPr>
          <p:cNvSpPr txBox="1">
            <a:spLocks noGrp="1"/>
          </p:cNvSpPr>
          <p:nvPr>
            <p:ph type="title" idx="4294967295"/>
          </p:nvPr>
        </p:nvSpPr>
        <p:spPr>
          <a:xfrm flipH="1">
            <a:off x="791050" y="423200"/>
            <a:ext cx="1086300" cy="88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500">
                <a:solidFill>
                  <a:schemeClr val="lt2"/>
                </a:solidFill>
              </a:rPr>
              <a:t>01</a:t>
            </a:r>
            <a:endParaRPr sz="4500">
              <a:solidFill>
                <a:schemeClr val="lt2"/>
              </a:solidFill>
            </a:endParaRPr>
          </a:p>
        </p:txBody>
      </p:sp>
      <p:sp>
        <p:nvSpPr>
          <p:cNvPr id="1904" name="Google Shape;1904;p54">
            <a:extLst>
              <a:ext uri="{FF2B5EF4-FFF2-40B4-BE49-F238E27FC236}">
                <a16:creationId xmlns:a16="http://schemas.microsoft.com/office/drawing/2014/main" id="{2C07B604-FFD4-4473-0910-78FEF41E3717}"/>
              </a:ext>
            </a:extLst>
          </p:cNvPr>
          <p:cNvSpPr txBox="1">
            <a:spLocks noGrp="1"/>
          </p:cNvSpPr>
          <p:nvPr>
            <p:ph type="title" idx="4294967295"/>
          </p:nvPr>
        </p:nvSpPr>
        <p:spPr>
          <a:xfrm flipH="1">
            <a:off x="791050" y="2130550"/>
            <a:ext cx="1086300" cy="88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500">
                <a:solidFill>
                  <a:schemeClr val="lt2"/>
                </a:solidFill>
              </a:rPr>
              <a:t>02</a:t>
            </a:r>
            <a:endParaRPr sz="4500">
              <a:solidFill>
                <a:schemeClr val="lt2"/>
              </a:solidFill>
            </a:endParaRPr>
          </a:p>
        </p:txBody>
      </p:sp>
      <p:sp>
        <p:nvSpPr>
          <p:cNvPr id="1905" name="Google Shape;1905;p54">
            <a:extLst>
              <a:ext uri="{FF2B5EF4-FFF2-40B4-BE49-F238E27FC236}">
                <a16:creationId xmlns:a16="http://schemas.microsoft.com/office/drawing/2014/main" id="{8F3424C8-1FD7-C466-4193-278EF8B4242D}"/>
              </a:ext>
            </a:extLst>
          </p:cNvPr>
          <p:cNvSpPr txBox="1">
            <a:spLocks noGrp="1"/>
          </p:cNvSpPr>
          <p:nvPr>
            <p:ph type="title" idx="4294967295"/>
          </p:nvPr>
        </p:nvSpPr>
        <p:spPr>
          <a:xfrm flipH="1">
            <a:off x="791050" y="3837900"/>
            <a:ext cx="1086300" cy="88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500">
                <a:solidFill>
                  <a:schemeClr val="lt2"/>
                </a:solidFill>
              </a:rPr>
              <a:t>03</a:t>
            </a:r>
            <a:endParaRPr sz="4500">
              <a:solidFill>
                <a:schemeClr val="lt2"/>
              </a:solidFill>
            </a:endParaRPr>
          </a:p>
        </p:txBody>
      </p:sp>
    </p:spTree>
    <p:extLst>
      <p:ext uri="{BB962C8B-B14F-4D97-AF65-F5344CB8AC3E}">
        <p14:creationId xmlns:p14="http://schemas.microsoft.com/office/powerpoint/2010/main" val="3452833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40"/>
        <p:cNvGrpSpPr/>
        <p:nvPr/>
      </p:nvGrpSpPr>
      <p:grpSpPr>
        <a:xfrm>
          <a:off x="0" y="0"/>
          <a:ext cx="0" cy="0"/>
          <a:chOff x="0" y="0"/>
          <a:chExt cx="0" cy="0"/>
        </a:xfrm>
      </p:grpSpPr>
      <p:sp>
        <p:nvSpPr>
          <p:cNvPr id="1541" name="Google Shape;1541;p40"/>
          <p:cNvSpPr/>
          <p:nvPr/>
        </p:nvSpPr>
        <p:spPr>
          <a:xfrm>
            <a:off x="713225" y="2973950"/>
            <a:ext cx="5277600" cy="1629600"/>
          </a:xfrm>
          <a:prstGeom prst="roundRect">
            <a:avLst>
              <a:gd name="adj" fmla="val 1312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0"/>
          <p:cNvSpPr txBox="1">
            <a:spLocks noGrp="1"/>
          </p:cNvSpPr>
          <p:nvPr>
            <p:ph type="body" idx="1"/>
          </p:nvPr>
        </p:nvSpPr>
        <p:spPr>
          <a:xfrm>
            <a:off x="1094825" y="3050300"/>
            <a:ext cx="4514400" cy="147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Target audience = &gt;65 years old</a:t>
            </a:r>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46"/>
        <p:cNvGrpSpPr/>
        <p:nvPr/>
      </p:nvGrpSpPr>
      <p:grpSpPr>
        <a:xfrm>
          <a:off x="0" y="0"/>
          <a:ext cx="0" cy="0"/>
          <a:chOff x="0" y="0"/>
          <a:chExt cx="0" cy="0"/>
        </a:xfrm>
      </p:grpSpPr>
      <p:pic>
        <p:nvPicPr>
          <p:cNvPr id="3" name="Picture 2">
            <a:extLst>
              <a:ext uri="{FF2B5EF4-FFF2-40B4-BE49-F238E27FC236}">
                <a16:creationId xmlns:a16="http://schemas.microsoft.com/office/drawing/2014/main" id="{0399A695-C06F-692E-9A6D-66F9E4AB8F4B}"/>
              </a:ext>
            </a:extLst>
          </p:cNvPr>
          <p:cNvPicPr>
            <a:picLocks noChangeAspect="1"/>
          </p:cNvPicPr>
          <p:nvPr/>
        </p:nvPicPr>
        <p:blipFill>
          <a:blip r:embed="rId4"/>
          <a:stretch>
            <a:fillRect/>
          </a:stretch>
        </p:blipFill>
        <p:spPr>
          <a:xfrm>
            <a:off x="0" y="0"/>
            <a:ext cx="9143999"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0"/>
        <p:cNvGrpSpPr/>
        <p:nvPr/>
      </p:nvGrpSpPr>
      <p:grpSpPr>
        <a:xfrm>
          <a:off x="0" y="0"/>
          <a:ext cx="0" cy="0"/>
          <a:chOff x="0" y="0"/>
          <a:chExt cx="0" cy="0"/>
        </a:xfrm>
      </p:grpSpPr>
      <p:pic>
        <p:nvPicPr>
          <p:cNvPr id="3" name="Picture 2">
            <a:extLst>
              <a:ext uri="{FF2B5EF4-FFF2-40B4-BE49-F238E27FC236}">
                <a16:creationId xmlns:a16="http://schemas.microsoft.com/office/drawing/2014/main" id="{88C5C9B6-93EB-7A22-0C25-50254E61BB82}"/>
              </a:ext>
            </a:extLst>
          </p:cNvPr>
          <p:cNvPicPr>
            <a:picLocks noChangeAspect="1"/>
          </p:cNvPicPr>
          <p:nvPr/>
        </p:nvPicPr>
        <p:blipFill>
          <a:blip r:embed="rId4"/>
          <a:stretch>
            <a:fillRect/>
          </a:stretch>
        </p:blipFill>
        <p:spPr>
          <a:xfrm>
            <a:off x="0" y="0"/>
            <a:ext cx="9143999"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5" name="Google Shape;1555;p43"/>
          <p:cNvSpPr txBox="1">
            <a:spLocks noGrp="1"/>
          </p:cNvSpPr>
          <p:nvPr>
            <p:ph type="body" idx="1"/>
          </p:nvPr>
        </p:nvSpPr>
        <p:spPr>
          <a:xfrm>
            <a:off x="417235" y="1313160"/>
            <a:ext cx="2894454" cy="273492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lang="en-GB" sz="2500"/>
          </a:p>
        </p:txBody>
      </p:sp>
      <p:pic>
        <p:nvPicPr>
          <p:cNvPr id="7" name="Picture 6">
            <a:extLst>
              <a:ext uri="{FF2B5EF4-FFF2-40B4-BE49-F238E27FC236}">
                <a16:creationId xmlns:a16="http://schemas.microsoft.com/office/drawing/2014/main" id="{547C3571-DB00-0D87-60D1-1B93CA3DFD2B}"/>
              </a:ext>
            </a:extLst>
          </p:cNvPr>
          <p:cNvPicPr>
            <a:picLocks noChangeAspect="1"/>
          </p:cNvPicPr>
          <p:nvPr/>
        </p:nvPicPr>
        <p:blipFill>
          <a:blip r:embed="rId3"/>
          <a:stretch>
            <a:fillRect/>
          </a:stretch>
        </p:blipFill>
        <p:spPr>
          <a:xfrm>
            <a:off x="0" y="39832"/>
            <a:ext cx="9106103" cy="50638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p44"/>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t>A current measure to address medication non-adherence in elderly</a:t>
            </a:r>
            <a:endParaRPr sz="2500"/>
          </a:p>
        </p:txBody>
      </p:sp>
      <p:sp>
        <p:nvSpPr>
          <p:cNvPr id="1562" name="Google Shape;1562;p44"/>
          <p:cNvSpPr/>
          <p:nvPr/>
        </p:nvSpPr>
        <p:spPr>
          <a:xfrm>
            <a:off x="528476" y="1457684"/>
            <a:ext cx="4900200" cy="26544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4"/>
          <p:cNvSpPr txBox="1">
            <a:spLocks noGrp="1"/>
          </p:cNvSpPr>
          <p:nvPr>
            <p:ph type="subTitle" idx="3"/>
          </p:nvPr>
        </p:nvSpPr>
        <p:spPr>
          <a:xfrm>
            <a:off x="729875" y="1417160"/>
            <a:ext cx="4365300" cy="704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Convidose </a:t>
            </a:r>
          </a:p>
        </p:txBody>
      </p:sp>
      <p:sp>
        <p:nvSpPr>
          <p:cNvPr id="1564" name="Google Shape;1564;p44"/>
          <p:cNvSpPr txBox="1">
            <a:spLocks noGrp="1"/>
          </p:cNvSpPr>
          <p:nvPr>
            <p:ph type="body" idx="4"/>
          </p:nvPr>
        </p:nvSpPr>
        <p:spPr>
          <a:xfrm>
            <a:off x="759926" y="2032526"/>
            <a:ext cx="4437300" cy="1941401"/>
          </a:xfrm>
          <a:prstGeom prst="rect">
            <a:avLst/>
          </a:prstGeom>
        </p:spPr>
        <p:txBody>
          <a:bodyPr spcFirstLastPara="1" wrap="square" lIns="91425" tIns="91425" rIns="91425" bIns="91425" anchor="ctr" anchorCtr="0">
            <a:noAutofit/>
          </a:bodyPr>
          <a:lstStyle/>
          <a:p>
            <a:pPr marL="342900" indent="-342900">
              <a:lnSpc>
                <a:spcPct val="115000"/>
              </a:lnSpc>
              <a:buFontTx/>
              <a:buChar char="-"/>
            </a:pPr>
            <a:r>
              <a:rPr lang="en-US" sz="2000">
                <a:latin typeface="Open Sans" panose="020B0606030504020204" pitchFamily="34" charset="0"/>
                <a:ea typeface="Open Sans" panose="020B0606030504020204" pitchFamily="34" charset="0"/>
                <a:cs typeface="Open Sans" panose="020B0606030504020204" pitchFamily="34" charset="0"/>
              </a:rPr>
              <a:t>Introduced by National Health Group (NHG) Pharmacy</a:t>
            </a:r>
          </a:p>
          <a:p>
            <a:pPr marL="342900" indent="-342900">
              <a:lnSpc>
                <a:spcPct val="115000"/>
              </a:lnSpc>
              <a:buFontTx/>
              <a:buChar char="-"/>
            </a:pPr>
            <a:r>
              <a:rPr lang="en-US" sz="2000">
                <a:latin typeface="Open Sans" panose="020B0606030504020204" pitchFamily="34" charset="0"/>
                <a:ea typeface="Open Sans" panose="020B0606030504020204" pitchFamily="34" charset="0"/>
                <a:cs typeface="Open Sans" panose="020B0606030504020204" pitchFamily="34" charset="0"/>
                <a:sym typeface="Arial"/>
              </a:rPr>
              <a:t>Pre-packed sachets of medicine (according to time and specific dosage)</a:t>
            </a:r>
          </a:p>
        </p:txBody>
      </p:sp>
      <p:sp>
        <p:nvSpPr>
          <p:cNvPr id="1565" name="Google Shape;1565;p44"/>
          <p:cNvSpPr/>
          <p:nvPr/>
        </p:nvSpPr>
        <p:spPr>
          <a:xfrm>
            <a:off x="5342375" y="1164525"/>
            <a:ext cx="1447986" cy="1452866"/>
          </a:xfrm>
          <a:custGeom>
            <a:avLst/>
            <a:gdLst/>
            <a:ahLst/>
            <a:cxnLst/>
            <a:rect l="l" t="t" r="r" b="b"/>
            <a:pathLst>
              <a:path w="28543" h="28573" extrusionOk="0">
                <a:moveTo>
                  <a:pt x="28542" y="14287"/>
                </a:moveTo>
                <a:cubicBezTo>
                  <a:pt x="28542" y="22189"/>
                  <a:pt x="22159" y="28572"/>
                  <a:pt x="14287" y="28572"/>
                </a:cubicBezTo>
                <a:cubicBezTo>
                  <a:pt x="6384" y="28572"/>
                  <a:pt x="1" y="22189"/>
                  <a:pt x="1" y="14287"/>
                </a:cubicBezTo>
                <a:cubicBezTo>
                  <a:pt x="1" y="6414"/>
                  <a:pt x="6384" y="1"/>
                  <a:pt x="14287" y="1"/>
                </a:cubicBezTo>
                <a:cubicBezTo>
                  <a:pt x="22159" y="1"/>
                  <a:pt x="28542" y="6414"/>
                  <a:pt x="28542" y="14287"/>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44"/>
          <p:cNvSpPr txBox="1"/>
          <p:nvPr/>
        </p:nvSpPr>
        <p:spPr>
          <a:xfrm>
            <a:off x="4976723" y="2473580"/>
            <a:ext cx="3586500" cy="39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pic>
        <p:nvPicPr>
          <p:cNvPr id="1567" name="Google Shape;1567;p44" descr="A close-up of a package of pills&#10;&#10;AI-generated content may be incorrect."/>
          <p:cNvPicPr preferRelativeResize="0"/>
          <p:nvPr/>
        </p:nvPicPr>
        <p:blipFill rotWithShape="1">
          <a:blip r:embed="rId3">
            <a:alphaModFix/>
          </a:blip>
          <a:srcRect l="16031" t="100000" r="-6505" b="-85287"/>
          <a:stretch/>
        </p:blipFill>
        <p:spPr>
          <a:xfrm>
            <a:off x="5428675" y="2918954"/>
            <a:ext cx="3134550" cy="1600671"/>
          </a:xfrm>
          <a:prstGeom prst="rect">
            <a:avLst/>
          </a:prstGeom>
          <a:noFill/>
          <a:ln>
            <a:noFill/>
          </a:ln>
        </p:spPr>
      </p:pic>
      <p:sp>
        <p:nvSpPr>
          <p:cNvPr id="1568" name="Google Shape;1568;p44"/>
          <p:cNvSpPr txBox="1"/>
          <p:nvPr/>
        </p:nvSpPr>
        <p:spPr>
          <a:xfrm>
            <a:off x="5167187" y="4602311"/>
            <a:ext cx="3368100" cy="39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pic>
        <p:nvPicPr>
          <p:cNvPr id="1569" name="Google Shape;1569;p44" descr="A close-up of a package of pills&#10;&#10;AI-generated content may be incorrect."/>
          <p:cNvPicPr preferRelativeResize="0"/>
          <p:nvPr/>
        </p:nvPicPr>
        <p:blipFill rotWithShape="1">
          <a:blip r:embed="rId3">
            <a:alphaModFix/>
          </a:blip>
          <a:srcRect l="31355" t="9458" r="24882" b="5253"/>
          <a:stretch/>
        </p:blipFill>
        <p:spPr>
          <a:xfrm>
            <a:off x="5738250" y="995050"/>
            <a:ext cx="3042225" cy="3338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69"/>
                                        </p:tgtEl>
                                        <p:attrNameLst>
                                          <p:attrName>style.visibility</p:attrName>
                                        </p:attrNameLst>
                                      </p:cBhvr>
                                      <p:to>
                                        <p:strVal val="visible"/>
                                      </p:to>
                                    </p:set>
                                    <p:anim calcmode="lin" valueType="num">
                                      <p:cBhvr additive="base">
                                        <p:cTn id="7" dur="500" fill="hold"/>
                                        <p:tgtEl>
                                          <p:spTgt spid="1569"/>
                                        </p:tgtEl>
                                        <p:attrNameLst>
                                          <p:attrName>ppt_x</p:attrName>
                                        </p:attrNameLst>
                                      </p:cBhvr>
                                      <p:tavLst>
                                        <p:tav tm="0">
                                          <p:val>
                                            <p:strVal val="#ppt_x"/>
                                          </p:val>
                                        </p:tav>
                                        <p:tav tm="100000">
                                          <p:val>
                                            <p:strVal val="#ppt_x"/>
                                          </p:val>
                                        </p:tav>
                                      </p:tavLst>
                                    </p:anim>
                                    <p:anim calcmode="lin" valueType="num">
                                      <p:cBhvr additive="base">
                                        <p:cTn id="8" dur="500" fill="hold"/>
                                        <p:tgtEl>
                                          <p:spTgt spid="15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pic>
        <p:nvPicPr>
          <p:cNvPr id="2" name="Picture 1">
            <a:extLst>
              <a:ext uri="{FF2B5EF4-FFF2-40B4-BE49-F238E27FC236}">
                <a16:creationId xmlns:a16="http://schemas.microsoft.com/office/drawing/2014/main" id="{242BEEF4-0AC2-1D91-9405-2C757E596EDE}"/>
              </a:ext>
            </a:extLst>
          </p:cNvPr>
          <p:cNvPicPr>
            <a:picLocks noChangeAspect="1"/>
          </p:cNvPicPr>
          <p:nvPr/>
        </p:nvPicPr>
        <p:blipFill>
          <a:blip r:embed="rId3"/>
          <a:stretch>
            <a:fillRect/>
          </a:stretch>
        </p:blipFill>
        <p:spPr>
          <a:xfrm>
            <a:off x="1066270" y="1543706"/>
            <a:ext cx="6931753" cy="2584928"/>
          </a:xfrm>
          <a:prstGeom prst="rect">
            <a:avLst/>
          </a:prstGeom>
        </p:spPr>
      </p:pic>
      <p:sp>
        <p:nvSpPr>
          <p:cNvPr id="1576" name="Google Shape;1576;p45"/>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Strengths</a:t>
            </a:r>
            <a:endParaRPr/>
          </a:p>
        </p:txBody>
      </p:sp>
      <p:grpSp>
        <p:nvGrpSpPr>
          <p:cNvPr id="1577" name="Google Shape;1577;p45"/>
          <p:cNvGrpSpPr/>
          <p:nvPr/>
        </p:nvGrpSpPr>
        <p:grpSpPr>
          <a:xfrm rot="1039608">
            <a:off x="8311089" y="3390667"/>
            <a:ext cx="530659" cy="1475933"/>
            <a:chOff x="6234025" y="1538150"/>
            <a:chExt cx="276200" cy="768175"/>
          </a:xfrm>
        </p:grpSpPr>
        <p:sp>
          <p:nvSpPr>
            <p:cNvPr id="1578" name="Google Shape;1578;p45"/>
            <p:cNvSpPr/>
            <p:nvPr/>
          </p:nvSpPr>
          <p:spPr>
            <a:xfrm>
              <a:off x="6234550" y="1538163"/>
              <a:ext cx="275150" cy="768150"/>
            </a:xfrm>
            <a:custGeom>
              <a:avLst/>
              <a:gdLst/>
              <a:ahLst/>
              <a:cxnLst/>
              <a:rect l="l" t="t" r="r" b="b"/>
              <a:pathLst>
                <a:path w="11006" h="30726" extrusionOk="0">
                  <a:moveTo>
                    <a:pt x="5503" y="0"/>
                  </a:moveTo>
                  <a:cubicBezTo>
                    <a:pt x="3361" y="0"/>
                    <a:pt x="1660" y="294"/>
                    <a:pt x="1660" y="651"/>
                  </a:cubicBezTo>
                  <a:lnTo>
                    <a:pt x="1660" y="4788"/>
                  </a:lnTo>
                  <a:cubicBezTo>
                    <a:pt x="1645" y="4779"/>
                    <a:pt x="1631" y="4775"/>
                    <a:pt x="1617" y="4775"/>
                  </a:cubicBezTo>
                  <a:cubicBezTo>
                    <a:pt x="1571" y="4775"/>
                    <a:pt x="1534" y="4819"/>
                    <a:pt x="1534" y="4851"/>
                  </a:cubicBezTo>
                  <a:lnTo>
                    <a:pt x="1534" y="5439"/>
                  </a:lnTo>
                  <a:lnTo>
                    <a:pt x="1534" y="5544"/>
                  </a:lnTo>
                  <a:cubicBezTo>
                    <a:pt x="1534" y="5586"/>
                    <a:pt x="1576" y="5670"/>
                    <a:pt x="1660" y="5733"/>
                  </a:cubicBezTo>
                  <a:lnTo>
                    <a:pt x="1660" y="5965"/>
                  </a:lnTo>
                  <a:cubicBezTo>
                    <a:pt x="1660" y="6049"/>
                    <a:pt x="1744" y="6112"/>
                    <a:pt x="1912" y="6196"/>
                  </a:cubicBezTo>
                  <a:lnTo>
                    <a:pt x="1912" y="7036"/>
                  </a:lnTo>
                  <a:cubicBezTo>
                    <a:pt x="1849" y="7162"/>
                    <a:pt x="64" y="10165"/>
                    <a:pt x="22" y="12034"/>
                  </a:cubicBezTo>
                  <a:cubicBezTo>
                    <a:pt x="22" y="12412"/>
                    <a:pt x="1" y="13357"/>
                    <a:pt x="1" y="14617"/>
                  </a:cubicBezTo>
                  <a:lnTo>
                    <a:pt x="1" y="23333"/>
                  </a:lnTo>
                  <a:lnTo>
                    <a:pt x="1" y="23858"/>
                  </a:lnTo>
                  <a:cubicBezTo>
                    <a:pt x="1" y="26651"/>
                    <a:pt x="22" y="28940"/>
                    <a:pt x="22" y="29423"/>
                  </a:cubicBezTo>
                  <a:cubicBezTo>
                    <a:pt x="1" y="29465"/>
                    <a:pt x="1" y="29486"/>
                    <a:pt x="1" y="29528"/>
                  </a:cubicBezTo>
                  <a:cubicBezTo>
                    <a:pt x="1" y="30201"/>
                    <a:pt x="2479" y="30726"/>
                    <a:pt x="5482" y="30726"/>
                  </a:cubicBezTo>
                  <a:cubicBezTo>
                    <a:pt x="8528" y="30726"/>
                    <a:pt x="10985" y="30201"/>
                    <a:pt x="10985" y="29528"/>
                  </a:cubicBezTo>
                  <a:cubicBezTo>
                    <a:pt x="10985" y="29528"/>
                    <a:pt x="10985" y="26735"/>
                    <a:pt x="11006" y="23375"/>
                  </a:cubicBezTo>
                  <a:lnTo>
                    <a:pt x="11006" y="14659"/>
                  </a:lnTo>
                  <a:cubicBezTo>
                    <a:pt x="11006" y="13336"/>
                    <a:pt x="11006" y="12391"/>
                    <a:pt x="10985" y="11992"/>
                  </a:cubicBezTo>
                  <a:cubicBezTo>
                    <a:pt x="10964" y="10669"/>
                    <a:pt x="10040" y="8779"/>
                    <a:pt x="9494" y="7750"/>
                  </a:cubicBezTo>
                  <a:cubicBezTo>
                    <a:pt x="9242" y="7309"/>
                    <a:pt x="9074" y="7015"/>
                    <a:pt x="9074" y="7015"/>
                  </a:cubicBezTo>
                  <a:lnTo>
                    <a:pt x="9074" y="6175"/>
                  </a:lnTo>
                  <a:cubicBezTo>
                    <a:pt x="9221" y="6091"/>
                    <a:pt x="9326" y="6007"/>
                    <a:pt x="9326" y="5944"/>
                  </a:cubicBezTo>
                  <a:lnTo>
                    <a:pt x="9326" y="5733"/>
                  </a:lnTo>
                  <a:cubicBezTo>
                    <a:pt x="9431" y="5670"/>
                    <a:pt x="9452" y="5586"/>
                    <a:pt x="9452" y="5544"/>
                  </a:cubicBezTo>
                  <a:lnTo>
                    <a:pt x="9452" y="4851"/>
                  </a:lnTo>
                  <a:cubicBezTo>
                    <a:pt x="9452" y="4807"/>
                    <a:pt x="9420" y="4762"/>
                    <a:pt x="9380" y="4762"/>
                  </a:cubicBezTo>
                  <a:cubicBezTo>
                    <a:pt x="9363" y="4762"/>
                    <a:pt x="9344" y="4770"/>
                    <a:pt x="9326" y="4788"/>
                  </a:cubicBezTo>
                  <a:lnTo>
                    <a:pt x="9326" y="651"/>
                  </a:lnTo>
                  <a:cubicBezTo>
                    <a:pt x="9326" y="441"/>
                    <a:pt x="8675" y="231"/>
                    <a:pt x="7709" y="126"/>
                  </a:cubicBezTo>
                  <a:cubicBezTo>
                    <a:pt x="7436" y="105"/>
                    <a:pt x="7142" y="84"/>
                    <a:pt x="6827" y="63"/>
                  </a:cubicBezTo>
                  <a:cubicBezTo>
                    <a:pt x="6407" y="21"/>
                    <a:pt x="5965" y="0"/>
                    <a:pt x="5503"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9" name="Google Shape;1579;p45"/>
            <p:cNvGrpSpPr/>
            <p:nvPr/>
          </p:nvGrpSpPr>
          <p:grpSpPr>
            <a:xfrm>
              <a:off x="6234025" y="1538150"/>
              <a:ext cx="276200" cy="768175"/>
              <a:chOff x="5976850" y="2062025"/>
              <a:chExt cx="276200" cy="768175"/>
            </a:xfrm>
          </p:grpSpPr>
          <p:sp>
            <p:nvSpPr>
              <p:cNvPr id="1580" name="Google Shape;1580;p45"/>
              <p:cNvSpPr/>
              <p:nvPr/>
            </p:nvSpPr>
            <p:spPr>
              <a:xfrm>
                <a:off x="5976850" y="2237400"/>
                <a:ext cx="276200" cy="592800"/>
              </a:xfrm>
              <a:custGeom>
                <a:avLst/>
                <a:gdLst/>
                <a:ahLst/>
                <a:cxnLst/>
                <a:rect l="l" t="t" r="r" b="b"/>
                <a:pathLst>
                  <a:path w="11048" h="23712" extrusionOk="0">
                    <a:moveTo>
                      <a:pt x="1953" y="0"/>
                    </a:moveTo>
                    <a:cubicBezTo>
                      <a:pt x="1869" y="126"/>
                      <a:pt x="84" y="3130"/>
                      <a:pt x="63" y="4999"/>
                    </a:cubicBezTo>
                    <a:cubicBezTo>
                      <a:pt x="0" y="6154"/>
                      <a:pt x="21" y="12181"/>
                      <a:pt x="21" y="16865"/>
                    </a:cubicBezTo>
                    <a:cubicBezTo>
                      <a:pt x="63" y="19637"/>
                      <a:pt x="63" y="21926"/>
                      <a:pt x="63" y="22430"/>
                    </a:cubicBezTo>
                    <a:cubicBezTo>
                      <a:pt x="21" y="22472"/>
                      <a:pt x="21" y="22493"/>
                      <a:pt x="21" y="22535"/>
                    </a:cubicBezTo>
                    <a:cubicBezTo>
                      <a:pt x="21" y="23186"/>
                      <a:pt x="2478" y="23711"/>
                      <a:pt x="5524" y="23711"/>
                    </a:cubicBezTo>
                    <a:cubicBezTo>
                      <a:pt x="8527" y="23711"/>
                      <a:pt x="11005" y="23186"/>
                      <a:pt x="11005" y="22535"/>
                    </a:cubicBezTo>
                    <a:cubicBezTo>
                      <a:pt x="11005" y="22535"/>
                      <a:pt x="11047" y="6952"/>
                      <a:pt x="11026" y="4999"/>
                    </a:cubicBezTo>
                    <a:cubicBezTo>
                      <a:pt x="11005" y="3655"/>
                      <a:pt x="10081" y="1765"/>
                      <a:pt x="9535" y="735"/>
                    </a:cubicBezTo>
                    <a:cubicBezTo>
                      <a:pt x="9262" y="294"/>
                      <a:pt x="9115" y="0"/>
                      <a:pt x="91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45"/>
              <p:cNvSpPr/>
              <p:nvPr/>
            </p:nvSpPr>
            <p:spPr>
              <a:xfrm>
                <a:off x="6024625" y="2213775"/>
                <a:ext cx="180125" cy="35725"/>
              </a:xfrm>
              <a:custGeom>
                <a:avLst/>
                <a:gdLst/>
                <a:ahLst/>
                <a:cxnLst/>
                <a:rect l="l" t="t" r="r" b="b"/>
                <a:pathLst>
                  <a:path w="7205" h="1429" extrusionOk="0">
                    <a:moveTo>
                      <a:pt x="0" y="0"/>
                    </a:moveTo>
                    <a:lnTo>
                      <a:pt x="0" y="1008"/>
                    </a:lnTo>
                    <a:cubicBezTo>
                      <a:pt x="0" y="1239"/>
                      <a:pt x="1639" y="1428"/>
                      <a:pt x="3613" y="1428"/>
                    </a:cubicBezTo>
                    <a:cubicBezTo>
                      <a:pt x="5608" y="1428"/>
                      <a:pt x="7204" y="1239"/>
                      <a:pt x="7204" y="1008"/>
                    </a:cubicBezTo>
                    <a:lnTo>
                      <a:pt x="7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45"/>
              <p:cNvSpPr/>
              <p:nvPr/>
            </p:nvSpPr>
            <p:spPr>
              <a:xfrm>
                <a:off x="5976850" y="2428525"/>
                <a:ext cx="275675" cy="217900"/>
              </a:xfrm>
              <a:custGeom>
                <a:avLst/>
                <a:gdLst/>
                <a:ahLst/>
                <a:cxnLst/>
                <a:rect l="l" t="t" r="r" b="b"/>
                <a:pathLst>
                  <a:path w="11027" h="8716" extrusionOk="0">
                    <a:moveTo>
                      <a:pt x="0" y="0"/>
                    </a:moveTo>
                    <a:lnTo>
                      <a:pt x="0" y="8716"/>
                    </a:lnTo>
                    <a:lnTo>
                      <a:pt x="11026" y="8716"/>
                    </a:lnTo>
                    <a:lnTo>
                      <a:pt x="110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45"/>
              <p:cNvSpPr/>
              <p:nvPr/>
            </p:nvSpPr>
            <p:spPr>
              <a:xfrm>
                <a:off x="6045625" y="2468425"/>
                <a:ext cx="138100" cy="137050"/>
              </a:xfrm>
              <a:custGeom>
                <a:avLst/>
                <a:gdLst/>
                <a:ahLst/>
                <a:cxnLst/>
                <a:rect l="l" t="t" r="r" b="b"/>
                <a:pathLst>
                  <a:path w="5524" h="5482" extrusionOk="0">
                    <a:moveTo>
                      <a:pt x="2080" y="0"/>
                    </a:moveTo>
                    <a:lnTo>
                      <a:pt x="2080" y="2058"/>
                    </a:lnTo>
                    <a:lnTo>
                      <a:pt x="1" y="2058"/>
                    </a:lnTo>
                    <a:lnTo>
                      <a:pt x="1" y="3444"/>
                    </a:lnTo>
                    <a:lnTo>
                      <a:pt x="2080" y="3444"/>
                    </a:lnTo>
                    <a:lnTo>
                      <a:pt x="2080" y="5482"/>
                    </a:lnTo>
                    <a:lnTo>
                      <a:pt x="3445" y="5482"/>
                    </a:lnTo>
                    <a:lnTo>
                      <a:pt x="3445" y="3444"/>
                    </a:lnTo>
                    <a:lnTo>
                      <a:pt x="5524" y="3444"/>
                    </a:lnTo>
                    <a:lnTo>
                      <a:pt x="5524" y="2058"/>
                    </a:lnTo>
                    <a:lnTo>
                      <a:pt x="3445" y="2058"/>
                    </a:lnTo>
                    <a:lnTo>
                      <a:pt x="34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45"/>
              <p:cNvSpPr/>
              <p:nvPr/>
            </p:nvSpPr>
            <p:spPr>
              <a:xfrm>
                <a:off x="6018850" y="2062025"/>
                <a:ext cx="191675" cy="165425"/>
              </a:xfrm>
              <a:custGeom>
                <a:avLst/>
                <a:gdLst/>
                <a:ahLst/>
                <a:cxnLst/>
                <a:rect l="l" t="t" r="r" b="b"/>
                <a:pathLst>
                  <a:path w="7667" h="6617" extrusionOk="0">
                    <a:moveTo>
                      <a:pt x="3844" y="1"/>
                    </a:moveTo>
                    <a:cubicBezTo>
                      <a:pt x="1744" y="1"/>
                      <a:pt x="0" y="295"/>
                      <a:pt x="0" y="673"/>
                    </a:cubicBezTo>
                    <a:lnTo>
                      <a:pt x="0" y="5965"/>
                    </a:lnTo>
                    <a:cubicBezTo>
                      <a:pt x="0" y="6322"/>
                      <a:pt x="1702" y="6616"/>
                      <a:pt x="3844" y="6616"/>
                    </a:cubicBezTo>
                    <a:cubicBezTo>
                      <a:pt x="5965" y="6616"/>
                      <a:pt x="7666" y="6322"/>
                      <a:pt x="7666" y="5965"/>
                    </a:cubicBezTo>
                    <a:lnTo>
                      <a:pt x="7666" y="673"/>
                    </a:lnTo>
                    <a:cubicBezTo>
                      <a:pt x="7666" y="463"/>
                      <a:pt x="7036" y="253"/>
                      <a:pt x="6049" y="148"/>
                    </a:cubicBezTo>
                    <a:cubicBezTo>
                      <a:pt x="5776" y="106"/>
                      <a:pt x="5482" y="85"/>
                      <a:pt x="5167" y="64"/>
                    </a:cubicBezTo>
                    <a:cubicBezTo>
                      <a:pt x="4747" y="22"/>
                      <a:pt x="4306" y="1"/>
                      <a:pt x="3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45"/>
              <p:cNvSpPr/>
              <p:nvPr/>
            </p:nvSpPr>
            <p:spPr>
              <a:xfrm>
                <a:off x="6016225" y="2181625"/>
                <a:ext cx="198500" cy="36900"/>
              </a:xfrm>
              <a:custGeom>
                <a:avLst/>
                <a:gdLst/>
                <a:ahLst/>
                <a:cxnLst/>
                <a:rect l="l" t="t" r="r" b="b"/>
                <a:pathLst>
                  <a:path w="7940" h="1476" extrusionOk="0">
                    <a:moveTo>
                      <a:pt x="83" y="1"/>
                    </a:moveTo>
                    <a:cubicBezTo>
                      <a:pt x="44" y="1"/>
                      <a:pt x="0" y="50"/>
                      <a:pt x="0" y="110"/>
                    </a:cubicBezTo>
                    <a:lnTo>
                      <a:pt x="0" y="782"/>
                    </a:lnTo>
                    <a:cubicBezTo>
                      <a:pt x="0" y="845"/>
                      <a:pt x="21" y="908"/>
                      <a:pt x="126" y="971"/>
                    </a:cubicBezTo>
                    <a:cubicBezTo>
                      <a:pt x="588" y="1265"/>
                      <a:pt x="2164" y="1475"/>
                      <a:pt x="3970" y="1475"/>
                    </a:cubicBezTo>
                    <a:cubicBezTo>
                      <a:pt x="5776" y="1475"/>
                      <a:pt x="7330" y="1265"/>
                      <a:pt x="7792" y="971"/>
                    </a:cubicBezTo>
                    <a:cubicBezTo>
                      <a:pt x="7876" y="908"/>
                      <a:pt x="7939" y="845"/>
                      <a:pt x="7939" y="782"/>
                    </a:cubicBezTo>
                    <a:lnTo>
                      <a:pt x="7939" y="110"/>
                    </a:lnTo>
                    <a:cubicBezTo>
                      <a:pt x="7939" y="50"/>
                      <a:pt x="7896" y="1"/>
                      <a:pt x="7848" y="1"/>
                    </a:cubicBezTo>
                    <a:cubicBezTo>
                      <a:pt x="7829" y="1"/>
                      <a:pt x="7810" y="8"/>
                      <a:pt x="7792" y="26"/>
                    </a:cubicBezTo>
                    <a:cubicBezTo>
                      <a:pt x="7330" y="320"/>
                      <a:pt x="5797" y="530"/>
                      <a:pt x="3970" y="530"/>
                    </a:cubicBezTo>
                    <a:cubicBezTo>
                      <a:pt x="3067" y="530"/>
                      <a:pt x="2269" y="467"/>
                      <a:pt x="1597" y="383"/>
                    </a:cubicBezTo>
                    <a:cubicBezTo>
                      <a:pt x="903" y="320"/>
                      <a:pt x="378" y="173"/>
                      <a:pt x="126" y="26"/>
                    </a:cubicBezTo>
                    <a:cubicBezTo>
                      <a:pt x="115" y="8"/>
                      <a:pt x="99" y="1"/>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86" name="Google Shape;1586;p45"/>
          <p:cNvGrpSpPr/>
          <p:nvPr/>
        </p:nvGrpSpPr>
        <p:grpSpPr>
          <a:xfrm>
            <a:off x="8264303" y="1679409"/>
            <a:ext cx="771101" cy="538638"/>
            <a:chOff x="7314599" y="772111"/>
            <a:chExt cx="771101" cy="538638"/>
          </a:xfrm>
        </p:grpSpPr>
        <p:sp>
          <p:nvSpPr>
            <p:cNvPr id="1587" name="Google Shape;1587;p45"/>
            <p:cNvSpPr/>
            <p:nvPr/>
          </p:nvSpPr>
          <p:spPr>
            <a:xfrm rot="2700000">
              <a:off x="7522174" y="655457"/>
              <a:ext cx="355951" cy="77110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45"/>
            <p:cNvSpPr/>
            <p:nvPr/>
          </p:nvSpPr>
          <p:spPr>
            <a:xfrm rot="2700000">
              <a:off x="7398266" y="953068"/>
              <a:ext cx="311032" cy="404329"/>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45"/>
            <p:cNvSpPr/>
            <p:nvPr/>
          </p:nvSpPr>
          <p:spPr>
            <a:xfrm rot="2700000">
              <a:off x="7692024" y="724979"/>
              <a:ext cx="309823" cy="404088"/>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0" name="Google Shape;1590;p45"/>
          <p:cNvSpPr txBox="1"/>
          <p:nvPr/>
        </p:nvSpPr>
        <p:spPr>
          <a:xfrm>
            <a:off x="433301" y="954122"/>
            <a:ext cx="804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1591" name="Google Shape;1591;p45"/>
          <p:cNvSpPr txBox="1"/>
          <p:nvPr/>
        </p:nvSpPr>
        <p:spPr>
          <a:xfrm>
            <a:off x="4032538" y="1590308"/>
            <a:ext cx="3659400" cy="2954625"/>
          </a:xfrm>
          <a:prstGeom prst="rect">
            <a:avLst/>
          </a:prstGeom>
          <a:noFill/>
          <a:ln>
            <a:noFill/>
          </a:ln>
        </p:spPr>
        <p:txBody>
          <a:bodyPr spcFirstLastPara="1" wrap="square" lIns="91425" tIns="91425" rIns="91425" bIns="91425" anchor="t" anchorCtr="0">
            <a:spAutoFit/>
          </a:bodyPr>
          <a:lstStyle/>
          <a:p>
            <a:pPr marL="457200" indent="-317500">
              <a:buClr>
                <a:schemeClr val="lt1"/>
              </a:buClr>
              <a:buSzPts val="1400"/>
              <a:buFont typeface="Open Sans"/>
              <a:buAutoNum type="arabicPeriod"/>
            </a:pPr>
            <a:endParaRPr lang="en" sz="2000">
              <a:solidFill>
                <a:schemeClr val="lt1"/>
              </a:solidFill>
              <a:latin typeface="Open Sans"/>
              <a:ea typeface="Open Sans"/>
              <a:cs typeface="Open Sans"/>
            </a:endParaRPr>
          </a:p>
          <a:p>
            <a:pPr marL="457200" indent="-317500">
              <a:buClr>
                <a:schemeClr val="lt1"/>
              </a:buClr>
              <a:buSzPts val="1400"/>
              <a:buFont typeface="Open Sans"/>
              <a:buAutoNum type="arabicPeriod"/>
            </a:pPr>
            <a:r>
              <a:rPr lang="en" sz="2000">
                <a:solidFill>
                  <a:schemeClr val="lt1"/>
                </a:solidFill>
                <a:latin typeface="Open Sans"/>
                <a:ea typeface="Open Sans"/>
                <a:cs typeface="Open Sans"/>
              </a:rPr>
              <a:t>Simplifies the process</a:t>
            </a:r>
          </a:p>
          <a:p>
            <a:pPr marL="457200" indent="-317500">
              <a:buClr>
                <a:schemeClr val="lt1"/>
              </a:buClr>
              <a:buSzPts val="1400"/>
              <a:buFont typeface="Open Sans"/>
              <a:buAutoNum type="arabicPeriod"/>
            </a:pPr>
            <a:endParaRPr lang="en" sz="2000">
              <a:solidFill>
                <a:schemeClr val="lt1"/>
              </a:solidFill>
              <a:latin typeface="Open Sans"/>
              <a:ea typeface="Open Sans"/>
              <a:cs typeface="Open Sans"/>
            </a:endParaRPr>
          </a:p>
          <a:p>
            <a:pPr marL="457200" indent="-317500">
              <a:buClr>
                <a:schemeClr val="lt1"/>
              </a:buClr>
              <a:buSzPts val="1400"/>
              <a:buFont typeface="Open Sans"/>
              <a:buAutoNum type="arabicPeriod"/>
            </a:pPr>
            <a:r>
              <a:rPr lang="en" sz="2000">
                <a:solidFill>
                  <a:schemeClr val="lt1"/>
                </a:solidFill>
                <a:latin typeface="Open Sans"/>
                <a:ea typeface="Open Sans"/>
                <a:cs typeface="Open Sans"/>
              </a:rPr>
              <a:t>Everything is organised for the elderly, easy to store &amp; ready for use</a:t>
            </a:r>
          </a:p>
          <a:p>
            <a:pPr marL="457200" indent="-317500">
              <a:buClr>
                <a:schemeClr val="lt1"/>
              </a:buClr>
              <a:buSzPts val="1400"/>
              <a:buFont typeface="Open Sans"/>
              <a:buAutoNum type="arabicPeriod"/>
            </a:pPr>
            <a:endParaRPr lang="en" sz="2000">
              <a:solidFill>
                <a:schemeClr val="lt1"/>
              </a:solidFill>
              <a:latin typeface="Open Sans"/>
              <a:ea typeface="Open Sans"/>
              <a:cs typeface="Open Sans"/>
            </a:endParaRPr>
          </a:p>
          <a:p>
            <a:pPr marL="139700">
              <a:buClr>
                <a:schemeClr val="lt1"/>
              </a:buClr>
              <a:buSzPts val="1400"/>
            </a:pPr>
            <a:endParaRPr lang="en" sz="2000">
              <a:solidFill>
                <a:schemeClr val="lt1"/>
              </a:solidFill>
              <a:latin typeface="Open Sans"/>
              <a:ea typeface="Open Sans"/>
              <a:cs typeface="Open Sans"/>
            </a:endParaRPr>
          </a:p>
          <a:p>
            <a:pPr marL="139700">
              <a:buClr>
                <a:schemeClr val="lt1"/>
              </a:buClr>
              <a:buSzPts val="1400"/>
            </a:pPr>
            <a:endParaRPr lang="en" sz="2000">
              <a:solidFill>
                <a:schemeClr val="lt1"/>
              </a:solidFill>
              <a:latin typeface="Open Sans"/>
              <a:ea typeface="Open Sans"/>
              <a:cs typeface="Open Sans"/>
            </a:endParaRPr>
          </a:p>
        </p:txBody>
      </p:sp>
      <p:pic>
        <p:nvPicPr>
          <p:cNvPr id="1592" name="Google Shape;1592;p45"/>
          <p:cNvPicPr preferRelativeResize="0"/>
          <p:nvPr/>
        </p:nvPicPr>
        <p:blipFill rotWithShape="1">
          <a:blip r:embed="rId4">
            <a:alphaModFix/>
          </a:blip>
          <a:srcRect l="4256" t="2914" r="70692" b="9042"/>
          <a:stretch/>
        </p:blipFill>
        <p:spPr>
          <a:xfrm>
            <a:off x="1389780" y="1581915"/>
            <a:ext cx="2545576" cy="23574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91">
                                            <p:txEl>
                                              <p:pRg st="1" end="1"/>
                                            </p:txEl>
                                          </p:spTgt>
                                        </p:tgtEl>
                                        <p:attrNameLst>
                                          <p:attrName>style.visibility</p:attrName>
                                        </p:attrNameLst>
                                      </p:cBhvr>
                                      <p:to>
                                        <p:strVal val="visible"/>
                                      </p:to>
                                    </p:set>
                                    <p:animEffect transition="in" filter="barn(inVertical)">
                                      <p:cBhvr>
                                        <p:cTn id="7" dur="500"/>
                                        <p:tgtEl>
                                          <p:spTgt spid="1591">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591">
                                            <p:txEl>
                                              <p:pRg st="3" end="3"/>
                                            </p:txEl>
                                          </p:spTgt>
                                        </p:tgtEl>
                                        <p:attrNameLst>
                                          <p:attrName>style.visibility</p:attrName>
                                        </p:attrNameLst>
                                      </p:cBhvr>
                                      <p:to>
                                        <p:strVal val="visible"/>
                                      </p:to>
                                    </p:set>
                                    <p:animEffect transition="in" filter="barn(inVertical)">
                                      <p:cBhvr>
                                        <p:cTn id="10" dur="500"/>
                                        <p:tgtEl>
                                          <p:spTgt spid="15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1597" name="Google Shape;1597;p46"/>
          <p:cNvSpPr/>
          <p:nvPr/>
        </p:nvSpPr>
        <p:spPr>
          <a:xfrm>
            <a:off x="1131000" y="1550025"/>
            <a:ext cx="6882000" cy="2524800"/>
          </a:xfrm>
          <a:prstGeom prst="roundRect">
            <a:avLst>
              <a:gd name="adj" fmla="val 11520"/>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46"/>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Limitations</a:t>
            </a:r>
            <a:endParaRPr/>
          </a:p>
        </p:txBody>
      </p:sp>
      <p:grpSp>
        <p:nvGrpSpPr>
          <p:cNvPr id="1599" name="Google Shape;1599;p46"/>
          <p:cNvGrpSpPr/>
          <p:nvPr/>
        </p:nvGrpSpPr>
        <p:grpSpPr>
          <a:xfrm rot="1039608">
            <a:off x="8311089" y="3390667"/>
            <a:ext cx="530659" cy="1475933"/>
            <a:chOff x="6234025" y="1538150"/>
            <a:chExt cx="276200" cy="768175"/>
          </a:xfrm>
        </p:grpSpPr>
        <p:sp>
          <p:nvSpPr>
            <p:cNvPr id="1600" name="Google Shape;1600;p46"/>
            <p:cNvSpPr/>
            <p:nvPr/>
          </p:nvSpPr>
          <p:spPr>
            <a:xfrm>
              <a:off x="6234550" y="1538163"/>
              <a:ext cx="275150" cy="768150"/>
            </a:xfrm>
            <a:custGeom>
              <a:avLst/>
              <a:gdLst/>
              <a:ahLst/>
              <a:cxnLst/>
              <a:rect l="l" t="t" r="r" b="b"/>
              <a:pathLst>
                <a:path w="11006" h="30726" extrusionOk="0">
                  <a:moveTo>
                    <a:pt x="5503" y="0"/>
                  </a:moveTo>
                  <a:cubicBezTo>
                    <a:pt x="3361" y="0"/>
                    <a:pt x="1660" y="294"/>
                    <a:pt x="1660" y="651"/>
                  </a:cubicBezTo>
                  <a:lnTo>
                    <a:pt x="1660" y="4788"/>
                  </a:lnTo>
                  <a:cubicBezTo>
                    <a:pt x="1645" y="4779"/>
                    <a:pt x="1631" y="4775"/>
                    <a:pt x="1617" y="4775"/>
                  </a:cubicBezTo>
                  <a:cubicBezTo>
                    <a:pt x="1571" y="4775"/>
                    <a:pt x="1534" y="4819"/>
                    <a:pt x="1534" y="4851"/>
                  </a:cubicBezTo>
                  <a:lnTo>
                    <a:pt x="1534" y="5439"/>
                  </a:lnTo>
                  <a:lnTo>
                    <a:pt x="1534" y="5544"/>
                  </a:lnTo>
                  <a:cubicBezTo>
                    <a:pt x="1534" y="5586"/>
                    <a:pt x="1576" y="5670"/>
                    <a:pt x="1660" y="5733"/>
                  </a:cubicBezTo>
                  <a:lnTo>
                    <a:pt x="1660" y="5965"/>
                  </a:lnTo>
                  <a:cubicBezTo>
                    <a:pt x="1660" y="6049"/>
                    <a:pt x="1744" y="6112"/>
                    <a:pt x="1912" y="6196"/>
                  </a:cubicBezTo>
                  <a:lnTo>
                    <a:pt x="1912" y="7036"/>
                  </a:lnTo>
                  <a:cubicBezTo>
                    <a:pt x="1849" y="7162"/>
                    <a:pt x="64" y="10165"/>
                    <a:pt x="22" y="12034"/>
                  </a:cubicBezTo>
                  <a:cubicBezTo>
                    <a:pt x="22" y="12412"/>
                    <a:pt x="1" y="13357"/>
                    <a:pt x="1" y="14617"/>
                  </a:cubicBezTo>
                  <a:lnTo>
                    <a:pt x="1" y="23333"/>
                  </a:lnTo>
                  <a:lnTo>
                    <a:pt x="1" y="23858"/>
                  </a:lnTo>
                  <a:cubicBezTo>
                    <a:pt x="1" y="26651"/>
                    <a:pt x="22" y="28940"/>
                    <a:pt x="22" y="29423"/>
                  </a:cubicBezTo>
                  <a:cubicBezTo>
                    <a:pt x="1" y="29465"/>
                    <a:pt x="1" y="29486"/>
                    <a:pt x="1" y="29528"/>
                  </a:cubicBezTo>
                  <a:cubicBezTo>
                    <a:pt x="1" y="30201"/>
                    <a:pt x="2479" y="30726"/>
                    <a:pt x="5482" y="30726"/>
                  </a:cubicBezTo>
                  <a:cubicBezTo>
                    <a:pt x="8528" y="30726"/>
                    <a:pt x="10985" y="30201"/>
                    <a:pt x="10985" y="29528"/>
                  </a:cubicBezTo>
                  <a:cubicBezTo>
                    <a:pt x="10985" y="29528"/>
                    <a:pt x="10985" y="26735"/>
                    <a:pt x="11006" y="23375"/>
                  </a:cubicBezTo>
                  <a:lnTo>
                    <a:pt x="11006" y="14659"/>
                  </a:lnTo>
                  <a:cubicBezTo>
                    <a:pt x="11006" y="13336"/>
                    <a:pt x="11006" y="12391"/>
                    <a:pt x="10985" y="11992"/>
                  </a:cubicBezTo>
                  <a:cubicBezTo>
                    <a:pt x="10964" y="10669"/>
                    <a:pt x="10040" y="8779"/>
                    <a:pt x="9494" y="7750"/>
                  </a:cubicBezTo>
                  <a:cubicBezTo>
                    <a:pt x="9242" y="7309"/>
                    <a:pt x="9074" y="7015"/>
                    <a:pt x="9074" y="7015"/>
                  </a:cubicBezTo>
                  <a:lnTo>
                    <a:pt x="9074" y="6175"/>
                  </a:lnTo>
                  <a:cubicBezTo>
                    <a:pt x="9221" y="6091"/>
                    <a:pt x="9326" y="6007"/>
                    <a:pt x="9326" y="5944"/>
                  </a:cubicBezTo>
                  <a:lnTo>
                    <a:pt x="9326" y="5733"/>
                  </a:lnTo>
                  <a:cubicBezTo>
                    <a:pt x="9431" y="5670"/>
                    <a:pt x="9452" y="5586"/>
                    <a:pt x="9452" y="5544"/>
                  </a:cubicBezTo>
                  <a:lnTo>
                    <a:pt x="9452" y="4851"/>
                  </a:lnTo>
                  <a:cubicBezTo>
                    <a:pt x="9452" y="4807"/>
                    <a:pt x="9420" y="4762"/>
                    <a:pt x="9380" y="4762"/>
                  </a:cubicBezTo>
                  <a:cubicBezTo>
                    <a:pt x="9363" y="4762"/>
                    <a:pt x="9344" y="4770"/>
                    <a:pt x="9326" y="4788"/>
                  </a:cubicBezTo>
                  <a:lnTo>
                    <a:pt x="9326" y="651"/>
                  </a:lnTo>
                  <a:cubicBezTo>
                    <a:pt x="9326" y="441"/>
                    <a:pt x="8675" y="231"/>
                    <a:pt x="7709" y="126"/>
                  </a:cubicBezTo>
                  <a:cubicBezTo>
                    <a:pt x="7436" y="105"/>
                    <a:pt x="7142" y="84"/>
                    <a:pt x="6827" y="63"/>
                  </a:cubicBezTo>
                  <a:cubicBezTo>
                    <a:pt x="6407" y="21"/>
                    <a:pt x="5965" y="0"/>
                    <a:pt x="5503"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1" name="Google Shape;1601;p46"/>
            <p:cNvGrpSpPr/>
            <p:nvPr/>
          </p:nvGrpSpPr>
          <p:grpSpPr>
            <a:xfrm>
              <a:off x="6234025" y="1538150"/>
              <a:ext cx="276200" cy="768175"/>
              <a:chOff x="5976850" y="2062025"/>
              <a:chExt cx="276200" cy="768175"/>
            </a:xfrm>
          </p:grpSpPr>
          <p:sp>
            <p:nvSpPr>
              <p:cNvPr id="1602" name="Google Shape;1602;p46"/>
              <p:cNvSpPr/>
              <p:nvPr/>
            </p:nvSpPr>
            <p:spPr>
              <a:xfrm>
                <a:off x="5976850" y="2237400"/>
                <a:ext cx="276200" cy="592800"/>
              </a:xfrm>
              <a:custGeom>
                <a:avLst/>
                <a:gdLst/>
                <a:ahLst/>
                <a:cxnLst/>
                <a:rect l="l" t="t" r="r" b="b"/>
                <a:pathLst>
                  <a:path w="11048" h="23712" extrusionOk="0">
                    <a:moveTo>
                      <a:pt x="1953" y="0"/>
                    </a:moveTo>
                    <a:cubicBezTo>
                      <a:pt x="1869" y="126"/>
                      <a:pt x="84" y="3130"/>
                      <a:pt x="63" y="4999"/>
                    </a:cubicBezTo>
                    <a:cubicBezTo>
                      <a:pt x="0" y="6154"/>
                      <a:pt x="21" y="12181"/>
                      <a:pt x="21" y="16865"/>
                    </a:cubicBezTo>
                    <a:cubicBezTo>
                      <a:pt x="63" y="19637"/>
                      <a:pt x="63" y="21926"/>
                      <a:pt x="63" y="22430"/>
                    </a:cubicBezTo>
                    <a:cubicBezTo>
                      <a:pt x="21" y="22472"/>
                      <a:pt x="21" y="22493"/>
                      <a:pt x="21" y="22535"/>
                    </a:cubicBezTo>
                    <a:cubicBezTo>
                      <a:pt x="21" y="23186"/>
                      <a:pt x="2478" y="23711"/>
                      <a:pt x="5524" y="23711"/>
                    </a:cubicBezTo>
                    <a:cubicBezTo>
                      <a:pt x="8527" y="23711"/>
                      <a:pt x="11005" y="23186"/>
                      <a:pt x="11005" y="22535"/>
                    </a:cubicBezTo>
                    <a:cubicBezTo>
                      <a:pt x="11005" y="22535"/>
                      <a:pt x="11047" y="6952"/>
                      <a:pt x="11026" y="4999"/>
                    </a:cubicBezTo>
                    <a:cubicBezTo>
                      <a:pt x="11005" y="3655"/>
                      <a:pt x="10081" y="1765"/>
                      <a:pt x="9535" y="735"/>
                    </a:cubicBezTo>
                    <a:cubicBezTo>
                      <a:pt x="9262" y="294"/>
                      <a:pt x="9115" y="0"/>
                      <a:pt x="91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46"/>
              <p:cNvSpPr/>
              <p:nvPr/>
            </p:nvSpPr>
            <p:spPr>
              <a:xfrm>
                <a:off x="6024625" y="2213775"/>
                <a:ext cx="180125" cy="35725"/>
              </a:xfrm>
              <a:custGeom>
                <a:avLst/>
                <a:gdLst/>
                <a:ahLst/>
                <a:cxnLst/>
                <a:rect l="l" t="t" r="r" b="b"/>
                <a:pathLst>
                  <a:path w="7205" h="1429" extrusionOk="0">
                    <a:moveTo>
                      <a:pt x="0" y="0"/>
                    </a:moveTo>
                    <a:lnTo>
                      <a:pt x="0" y="1008"/>
                    </a:lnTo>
                    <a:cubicBezTo>
                      <a:pt x="0" y="1239"/>
                      <a:pt x="1639" y="1428"/>
                      <a:pt x="3613" y="1428"/>
                    </a:cubicBezTo>
                    <a:cubicBezTo>
                      <a:pt x="5608" y="1428"/>
                      <a:pt x="7204" y="1239"/>
                      <a:pt x="7204" y="1008"/>
                    </a:cubicBezTo>
                    <a:lnTo>
                      <a:pt x="7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46"/>
              <p:cNvSpPr/>
              <p:nvPr/>
            </p:nvSpPr>
            <p:spPr>
              <a:xfrm>
                <a:off x="5976850" y="2428525"/>
                <a:ext cx="275675" cy="217900"/>
              </a:xfrm>
              <a:custGeom>
                <a:avLst/>
                <a:gdLst/>
                <a:ahLst/>
                <a:cxnLst/>
                <a:rect l="l" t="t" r="r" b="b"/>
                <a:pathLst>
                  <a:path w="11027" h="8716" extrusionOk="0">
                    <a:moveTo>
                      <a:pt x="0" y="0"/>
                    </a:moveTo>
                    <a:lnTo>
                      <a:pt x="0" y="8716"/>
                    </a:lnTo>
                    <a:lnTo>
                      <a:pt x="11026" y="8716"/>
                    </a:lnTo>
                    <a:lnTo>
                      <a:pt x="110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46"/>
              <p:cNvSpPr/>
              <p:nvPr/>
            </p:nvSpPr>
            <p:spPr>
              <a:xfrm>
                <a:off x="6045625" y="2468425"/>
                <a:ext cx="138100" cy="137050"/>
              </a:xfrm>
              <a:custGeom>
                <a:avLst/>
                <a:gdLst/>
                <a:ahLst/>
                <a:cxnLst/>
                <a:rect l="l" t="t" r="r" b="b"/>
                <a:pathLst>
                  <a:path w="5524" h="5482" extrusionOk="0">
                    <a:moveTo>
                      <a:pt x="2080" y="0"/>
                    </a:moveTo>
                    <a:lnTo>
                      <a:pt x="2080" y="2058"/>
                    </a:lnTo>
                    <a:lnTo>
                      <a:pt x="1" y="2058"/>
                    </a:lnTo>
                    <a:lnTo>
                      <a:pt x="1" y="3444"/>
                    </a:lnTo>
                    <a:lnTo>
                      <a:pt x="2080" y="3444"/>
                    </a:lnTo>
                    <a:lnTo>
                      <a:pt x="2080" y="5482"/>
                    </a:lnTo>
                    <a:lnTo>
                      <a:pt x="3445" y="5482"/>
                    </a:lnTo>
                    <a:lnTo>
                      <a:pt x="3445" y="3444"/>
                    </a:lnTo>
                    <a:lnTo>
                      <a:pt x="5524" y="3444"/>
                    </a:lnTo>
                    <a:lnTo>
                      <a:pt x="5524" y="2058"/>
                    </a:lnTo>
                    <a:lnTo>
                      <a:pt x="3445" y="2058"/>
                    </a:lnTo>
                    <a:lnTo>
                      <a:pt x="34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46"/>
              <p:cNvSpPr/>
              <p:nvPr/>
            </p:nvSpPr>
            <p:spPr>
              <a:xfrm>
                <a:off x="6018850" y="2062025"/>
                <a:ext cx="191675" cy="165425"/>
              </a:xfrm>
              <a:custGeom>
                <a:avLst/>
                <a:gdLst/>
                <a:ahLst/>
                <a:cxnLst/>
                <a:rect l="l" t="t" r="r" b="b"/>
                <a:pathLst>
                  <a:path w="7667" h="6617" extrusionOk="0">
                    <a:moveTo>
                      <a:pt x="3844" y="1"/>
                    </a:moveTo>
                    <a:cubicBezTo>
                      <a:pt x="1744" y="1"/>
                      <a:pt x="0" y="295"/>
                      <a:pt x="0" y="673"/>
                    </a:cubicBezTo>
                    <a:lnTo>
                      <a:pt x="0" y="5965"/>
                    </a:lnTo>
                    <a:cubicBezTo>
                      <a:pt x="0" y="6322"/>
                      <a:pt x="1702" y="6616"/>
                      <a:pt x="3844" y="6616"/>
                    </a:cubicBezTo>
                    <a:cubicBezTo>
                      <a:pt x="5965" y="6616"/>
                      <a:pt x="7666" y="6322"/>
                      <a:pt x="7666" y="5965"/>
                    </a:cubicBezTo>
                    <a:lnTo>
                      <a:pt x="7666" y="673"/>
                    </a:lnTo>
                    <a:cubicBezTo>
                      <a:pt x="7666" y="463"/>
                      <a:pt x="7036" y="253"/>
                      <a:pt x="6049" y="148"/>
                    </a:cubicBezTo>
                    <a:cubicBezTo>
                      <a:pt x="5776" y="106"/>
                      <a:pt x="5482" y="85"/>
                      <a:pt x="5167" y="64"/>
                    </a:cubicBezTo>
                    <a:cubicBezTo>
                      <a:pt x="4747" y="22"/>
                      <a:pt x="4306" y="1"/>
                      <a:pt x="3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46"/>
              <p:cNvSpPr/>
              <p:nvPr/>
            </p:nvSpPr>
            <p:spPr>
              <a:xfrm>
                <a:off x="6016225" y="2181625"/>
                <a:ext cx="198500" cy="36900"/>
              </a:xfrm>
              <a:custGeom>
                <a:avLst/>
                <a:gdLst/>
                <a:ahLst/>
                <a:cxnLst/>
                <a:rect l="l" t="t" r="r" b="b"/>
                <a:pathLst>
                  <a:path w="7940" h="1476" extrusionOk="0">
                    <a:moveTo>
                      <a:pt x="83" y="1"/>
                    </a:moveTo>
                    <a:cubicBezTo>
                      <a:pt x="44" y="1"/>
                      <a:pt x="0" y="50"/>
                      <a:pt x="0" y="110"/>
                    </a:cubicBezTo>
                    <a:lnTo>
                      <a:pt x="0" y="782"/>
                    </a:lnTo>
                    <a:cubicBezTo>
                      <a:pt x="0" y="845"/>
                      <a:pt x="21" y="908"/>
                      <a:pt x="126" y="971"/>
                    </a:cubicBezTo>
                    <a:cubicBezTo>
                      <a:pt x="588" y="1265"/>
                      <a:pt x="2164" y="1475"/>
                      <a:pt x="3970" y="1475"/>
                    </a:cubicBezTo>
                    <a:cubicBezTo>
                      <a:pt x="5776" y="1475"/>
                      <a:pt x="7330" y="1265"/>
                      <a:pt x="7792" y="971"/>
                    </a:cubicBezTo>
                    <a:cubicBezTo>
                      <a:pt x="7876" y="908"/>
                      <a:pt x="7939" y="845"/>
                      <a:pt x="7939" y="782"/>
                    </a:cubicBezTo>
                    <a:lnTo>
                      <a:pt x="7939" y="110"/>
                    </a:lnTo>
                    <a:cubicBezTo>
                      <a:pt x="7939" y="50"/>
                      <a:pt x="7896" y="1"/>
                      <a:pt x="7848" y="1"/>
                    </a:cubicBezTo>
                    <a:cubicBezTo>
                      <a:pt x="7829" y="1"/>
                      <a:pt x="7810" y="8"/>
                      <a:pt x="7792" y="26"/>
                    </a:cubicBezTo>
                    <a:cubicBezTo>
                      <a:pt x="7330" y="320"/>
                      <a:pt x="5797" y="530"/>
                      <a:pt x="3970" y="530"/>
                    </a:cubicBezTo>
                    <a:cubicBezTo>
                      <a:pt x="3067" y="530"/>
                      <a:pt x="2269" y="467"/>
                      <a:pt x="1597" y="383"/>
                    </a:cubicBezTo>
                    <a:cubicBezTo>
                      <a:pt x="903" y="320"/>
                      <a:pt x="378" y="173"/>
                      <a:pt x="126" y="26"/>
                    </a:cubicBezTo>
                    <a:cubicBezTo>
                      <a:pt x="115" y="8"/>
                      <a:pt x="99" y="1"/>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08" name="Google Shape;1608;p46"/>
          <p:cNvSpPr/>
          <p:nvPr/>
        </p:nvSpPr>
        <p:spPr>
          <a:xfrm rot="2700000">
            <a:off x="8398474" y="1961232"/>
            <a:ext cx="355951" cy="77110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46"/>
          <p:cNvSpPr/>
          <p:nvPr/>
        </p:nvSpPr>
        <p:spPr>
          <a:xfrm rot="2700000">
            <a:off x="8274566" y="2258843"/>
            <a:ext cx="311032" cy="404329"/>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46"/>
          <p:cNvSpPr/>
          <p:nvPr/>
        </p:nvSpPr>
        <p:spPr>
          <a:xfrm rot="2700000">
            <a:off x="8568324" y="2030754"/>
            <a:ext cx="309823" cy="404088"/>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6"/>
          <p:cNvSpPr txBox="1"/>
          <p:nvPr/>
        </p:nvSpPr>
        <p:spPr>
          <a:xfrm>
            <a:off x="636401" y="148559"/>
            <a:ext cx="804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1612" name="Google Shape;1612;p46"/>
          <p:cNvSpPr txBox="1"/>
          <p:nvPr/>
        </p:nvSpPr>
        <p:spPr>
          <a:xfrm>
            <a:off x="4108915" y="1643125"/>
            <a:ext cx="3659400" cy="2339072"/>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lt1"/>
              </a:buClr>
              <a:buSzPts val="1400"/>
              <a:buFont typeface="Open Sans"/>
              <a:buAutoNum type="arabicPeriod"/>
            </a:pPr>
            <a:r>
              <a:rPr lang="en" sz="2000">
                <a:solidFill>
                  <a:schemeClr val="lt1"/>
                </a:solidFill>
                <a:latin typeface="Open Sans"/>
                <a:ea typeface="Open Sans"/>
                <a:cs typeface="Open Sans"/>
                <a:sym typeface="Open Sans"/>
              </a:rPr>
              <a:t>Similarly-dosed sachets may be mistaken for each other</a:t>
            </a:r>
          </a:p>
          <a:p>
            <a:pPr marL="457200" lvl="0" indent="-317500" algn="l" rtl="0">
              <a:spcBef>
                <a:spcPts val="0"/>
              </a:spcBef>
              <a:spcAft>
                <a:spcPts val="0"/>
              </a:spcAft>
              <a:buClr>
                <a:schemeClr val="lt1"/>
              </a:buClr>
              <a:buSzPts val="1400"/>
              <a:buFont typeface="Open Sans"/>
              <a:buAutoNum type="arabicPeriod"/>
            </a:pPr>
            <a:endParaRPr sz="2000">
              <a:solidFill>
                <a:schemeClr val="lt1"/>
              </a:solidFill>
              <a:latin typeface="Open Sans"/>
              <a:ea typeface="Open Sans"/>
              <a:cs typeface="Open Sans"/>
              <a:sym typeface="Open Sans"/>
            </a:endParaRPr>
          </a:p>
          <a:p>
            <a:pPr marL="457200" lvl="0" indent="-317500" algn="l" rtl="0">
              <a:spcBef>
                <a:spcPts val="0"/>
              </a:spcBef>
              <a:spcAft>
                <a:spcPts val="0"/>
              </a:spcAft>
              <a:buClr>
                <a:schemeClr val="lt1"/>
              </a:buClr>
              <a:buSzPts val="1400"/>
              <a:buFont typeface="Open Sans"/>
              <a:buAutoNum type="arabicPeriod"/>
            </a:pPr>
            <a:r>
              <a:rPr lang="en" sz="2000">
                <a:solidFill>
                  <a:schemeClr val="lt1"/>
                </a:solidFill>
                <a:latin typeface="Open Sans"/>
                <a:ea typeface="Open Sans"/>
                <a:cs typeface="Open Sans"/>
                <a:sym typeface="Open Sans"/>
              </a:rPr>
              <a:t>Elderly may simply forget to take the medications or take double doses </a:t>
            </a:r>
            <a:endParaRPr sz="2000">
              <a:solidFill>
                <a:schemeClr val="lt1"/>
              </a:solidFill>
              <a:latin typeface="Open Sans"/>
              <a:ea typeface="Open Sans"/>
              <a:cs typeface="Open Sans"/>
              <a:sym typeface="Open Sans"/>
            </a:endParaRPr>
          </a:p>
        </p:txBody>
      </p:sp>
      <p:pic>
        <p:nvPicPr>
          <p:cNvPr id="1613" name="Google Shape;1613;p46"/>
          <p:cNvPicPr preferRelativeResize="0"/>
          <p:nvPr/>
        </p:nvPicPr>
        <p:blipFill rotWithShape="1">
          <a:blip r:embed="rId3">
            <a:alphaModFix/>
          </a:blip>
          <a:srcRect l="3327" t="2914" r="70692" b="9042"/>
          <a:stretch/>
        </p:blipFill>
        <p:spPr>
          <a:xfrm>
            <a:off x="1348600" y="1550025"/>
            <a:ext cx="2639874" cy="2524800"/>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12">
                                            <p:txEl>
                                              <p:pRg st="0" end="0"/>
                                            </p:txEl>
                                          </p:spTgt>
                                        </p:tgtEl>
                                        <p:attrNameLst>
                                          <p:attrName>style.visibility</p:attrName>
                                        </p:attrNameLst>
                                      </p:cBhvr>
                                      <p:to>
                                        <p:strVal val="visible"/>
                                      </p:to>
                                    </p:set>
                                    <p:animEffect transition="in" filter="barn(inVertical)">
                                      <p:cBhvr>
                                        <p:cTn id="7" dur="500"/>
                                        <p:tgtEl>
                                          <p:spTgt spid="161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612">
                                            <p:txEl>
                                              <p:pRg st="2" end="2"/>
                                            </p:txEl>
                                          </p:spTgt>
                                        </p:tgtEl>
                                        <p:attrNameLst>
                                          <p:attrName>style.visibility</p:attrName>
                                        </p:attrNameLst>
                                      </p:cBhvr>
                                      <p:to>
                                        <p:strVal val="visible"/>
                                      </p:to>
                                    </p:set>
                                    <p:animEffect transition="in" filter="barn(inVertical)">
                                      <p:cBhvr>
                                        <p:cTn id="10" dur="500"/>
                                        <p:tgtEl>
                                          <p:spTgt spid="16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96">
          <a:extLst>
            <a:ext uri="{FF2B5EF4-FFF2-40B4-BE49-F238E27FC236}">
              <a16:creationId xmlns:a16="http://schemas.microsoft.com/office/drawing/2014/main" id="{1755AC08-1CCF-719C-C4BC-80353BB4E73A}"/>
            </a:ext>
          </a:extLst>
        </p:cNvPr>
        <p:cNvGrpSpPr/>
        <p:nvPr/>
      </p:nvGrpSpPr>
      <p:grpSpPr>
        <a:xfrm>
          <a:off x="0" y="0"/>
          <a:ext cx="0" cy="0"/>
          <a:chOff x="0" y="0"/>
          <a:chExt cx="0" cy="0"/>
        </a:xfrm>
      </p:grpSpPr>
      <p:sp>
        <p:nvSpPr>
          <p:cNvPr id="1598" name="Google Shape;1598;p46">
            <a:extLst>
              <a:ext uri="{FF2B5EF4-FFF2-40B4-BE49-F238E27FC236}">
                <a16:creationId xmlns:a16="http://schemas.microsoft.com/office/drawing/2014/main" id="{4B7F81F5-65A6-EEFA-7CA0-B2E9F1057B81}"/>
              </a:ext>
            </a:extLst>
          </p:cNvPr>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9" name="Google Shape;1609;p46">
            <a:extLst>
              <a:ext uri="{FF2B5EF4-FFF2-40B4-BE49-F238E27FC236}">
                <a16:creationId xmlns:a16="http://schemas.microsoft.com/office/drawing/2014/main" id="{32D9FCF3-5F29-16C1-F657-FA14CD3EC293}"/>
              </a:ext>
            </a:extLst>
          </p:cNvPr>
          <p:cNvSpPr/>
          <p:nvPr/>
        </p:nvSpPr>
        <p:spPr>
          <a:xfrm rot="2700000">
            <a:off x="8274566" y="2258843"/>
            <a:ext cx="311032" cy="404329"/>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46">
            <a:extLst>
              <a:ext uri="{FF2B5EF4-FFF2-40B4-BE49-F238E27FC236}">
                <a16:creationId xmlns:a16="http://schemas.microsoft.com/office/drawing/2014/main" id="{753CE712-1C32-8C9B-E1E3-ADD59AD89B9F}"/>
              </a:ext>
            </a:extLst>
          </p:cNvPr>
          <p:cNvSpPr txBox="1"/>
          <p:nvPr/>
        </p:nvSpPr>
        <p:spPr>
          <a:xfrm>
            <a:off x="636401" y="148559"/>
            <a:ext cx="804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pic>
        <p:nvPicPr>
          <p:cNvPr id="4" name="Picture 3">
            <a:extLst>
              <a:ext uri="{FF2B5EF4-FFF2-40B4-BE49-F238E27FC236}">
                <a16:creationId xmlns:a16="http://schemas.microsoft.com/office/drawing/2014/main" id="{34F4B62A-AC43-DF9D-6BD1-BF117A5D5509}"/>
              </a:ext>
            </a:extLst>
          </p:cNvPr>
          <p:cNvPicPr>
            <a:picLocks noChangeAspect="1"/>
          </p:cNvPicPr>
          <p:nvPr/>
        </p:nvPicPr>
        <p:blipFill>
          <a:blip r:embed="rId3"/>
          <a:stretch>
            <a:fillRect/>
          </a:stretch>
        </p:blipFill>
        <p:spPr>
          <a:xfrm>
            <a:off x="1177" y="1177"/>
            <a:ext cx="9144000" cy="5143500"/>
          </a:xfrm>
          <a:prstGeom prst="rect">
            <a:avLst/>
          </a:prstGeom>
        </p:spPr>
      </p:pic>
    </p:spTree>
    <p:extLst>
      <p:ext uri="{BB962C8B-B14F-4D97-AF65-F5344CB8AC3E}">
        <p14:creationId xmlns:p14="http://schemas.microsoft.com/office/powerpoint/2010/main" val="298523138"/>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F746855-F6FC-803E-92C5-9D754B87D989}"/>
              </a:ext>
            </a:extLst>
          </p:cNvPr>
          <p:cNvPicPr>
            <a:picLocks noChangeAspect="1"/>
          </p:cNvPicPr>
          <p:nvPr/>
        </p:nvPicPr>
        <p:blipFill>
          <a:blip r:embed="rId3"/>
          <a:stretch>
            <a:fillRect/>
          </a:stretch>
        </p:blipFill>
        <p:spPr>
          <a:xfrm>
            <a:off x="1" y="0"/>
            <a:ext cx="9144000" cy="5143500"/>
          </a:xfrm>
          <a:prstGeom prst="rect">
            <a:avLst/>
          </a:prstGeom>
        </p:spPr>
      </p:pic>
    </p:spTree>
    <p:extLst>
      <p:ext uri="{BB962C8B-B14F-4D97-AF65-F5344CB8AC3E}">
        <p14:creationId xmlns:p14="http://schemas.microsoft.com/office/powerpoint/2010/main" val="2267850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27"/>
          <p:cNvSpPr/>
          <p:nvPr/>
        </p:nvSpPr>
        <p:spPr>
          <a:xfrm>
            <a:off x="3171600" y="3359745"/>
            <a:ext cx="2800800" cy="716100"/>
          </a:xfrm>
          <a:prstGeom prst="roundRect">
            <a:avLst>
              <a:gd name="adj" fmla="val 50000"/>
            </a:avLst>
          </a:prstGeom>
          <a:gradFill>
            <a:gsLst>
              <a:gs pos="0">
                <a:schemeClr val="dk2"/>
              </a:gs>
              <a:gs pos="100000">
                <a:schemeClr val="lt2"/>
              </a:gs>
            </a:gsLst>
            <a:lin ang="0" scaled="0"/>
          </a:gradFill>
          <a:ln>
            <a:noFill/>
          </a:ln>
        </p:spPr>
        <p:txBody>
          <a:bodyPr spcFirstLastPara="1" wrap="square" lIns="91425" tIns="0" rIns="91425" bIns="0" anchor="ctr" anchorCtr="0">
            <a:noAutofit/>
          </a:bodyPr>
          <a:lstStyle/>
          <a:p>
            <a:pPr marL="0" lvl="0" indent="0" algn="l" rtl="0">
              <a:spcBef>
                <a:spcPts val="0"/>
              </a:spcBef>
              <a:spcAft>
                <a:spcPts val="0"/>
              </a:spcAft>
              <a:buNone/>
            </a:pPr>
            <a:endParaRPr/>
          </a:p>
        </p:txBody>
      </p:sp>
      <p:sp>
        <p:nvSpPr>
          <p:cNvPr id="1094" name="Google Shape;1094;p27"/>
          <p:cNvSpPr/>
          <p:nvPr/>
        </p:nvSpPr>
        <p:spPr>
          <a:xfrm>
            <a:off x="3836400" y="1067655"/>
            <a:ext cx="1471200" cy="13722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7"/>
          <p:cNvSpPr txBox="1">
            <a:spLocks noGrp="1"/>
          </p:cNvSpPr>
          <p:nvPr>
            <p:ph type="title"/>
          </p:nvPr>
        </p:nvSpPr>
        <p:spPr>
          <a:xfrm>
            <a:off x="3028976" y="2533725"/>
            <a:ext cx="3172200" cy="73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The Problem</a:t>
            </a:r>
            <a:endParaRPr/>
          </a:p>
        </p:txBody>
      </p:sp>
      <p:sp>
        <p:nvSpPr>
          <p:cNvPr id="1096" name="Google Shape;1096;p27"/>
          <p:cNvSpPr txBox="1">
            <a:spLocks noGrp="1"/>
          </p:cNvSpPr>
          <p:nvPr>
            <p:ph type="subTitle" idx="1"/>
          </p:nvPr>
        </p:nvSpPr>
        <p:spPr>
          <a:xfrm>
            <a:off x="3290700" y="3475405"/>
            <a:ext cx="2562600" cy="484800"/>
          </a:xfrm>
          <a:prstGeom prst="rect">
            <a:avLst/>
          </a:prstGeom>
        </p:spPr>
        <p:txBody>
          <a:bodyPr spcFirstLastPara="1" wrap="square" lIns="91425" tIns="0" rIns="91425" bIns="0" anchor="t" anchorCtr="0">
            <a:noAutofit/>
          </a:bodyPr>
          <a:lstStyle/>
          <a:p>
            <a:pPr marL="0" lvl="0" indent="0" algn="ctr" rtl="0">
              <a:spcBef>
                <a:spcPts val="0"/>
              </a:spcBef>
              <a:spcAft>
                <a:spcPts val="0"/>
              </a:spcAft>
              <a:buNone/>
            </a:pPr>
            <a:r>
              <a:rPr lang="en">
                <a:solidFill>
                  <a:schemeClr val="dk1"/>
                </a:solidFill>
              </a:rPr>
              <a:t>Severity of the Issue</a:t>
            </a:r>
            <a:endParaRPr>
              <a:solidFill>
                <a:schemeClr val="dk1"/>
              </a:solidFill>
            </a:endParaRPr>
          </a:p>
          <a:p>
            <a:pPr marL="0" lvl="0" indent="0" algn="ctr" rtl="0">
              <a:spcBef>
                <a:spcPts val="0"/>
              </a:spcBef>
              <a:spcAft>
                <a:spcPts val="0"/>
              </a:spcAft>
              <a:buNone/>
            </a:pPr>
            <a:r>
              <a:rPr lang="en">
                <a:solidFill>
                  <a:schemeClr val="dk1"/>
                </a:solidFill>
              </a:rPr>
              <a:t>Root causes of the issue</a:t>
            </a:r>
            <a:endParaRPr>
              <a:solidFill>
                <a:schemeClr val="dk1"/>
              </a:solidFill>
            </a:endParaRPr>
          </a:p>
        </p:txBody>
      </p:sp>
      <p:sp>
        <p:nvSpPr>
          <p:cNvPr id="1097" name="Google Shape;1097;p27"/>
          <p:cNvSpPr txBox="1">
            <a:spLocks noGrp="1"/>
          </p:cNvSpPr>
          <p:nvPr>
            <p:ph type="title" idx="2"/>
          </p:nvPr>
        </p:nvSpPr>
        <p:spPr>
          <a:xfrm>
            <a:off x="3836400" y="1332855"/>
            <a:ext cx="1471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098" name="Google Shape;1098;p27"/>
          <p:cNvSpPr/>
          <p:nvPr/>
        </p:nvSpPr>
        <p:spPr>
          <a:xfrm>
            <a:off x="6792075" y="986075"/>
            <a:ext cx="1638697" cy="1790800"/>
          </a:xfrm>
          <a:custGeom>
            <a:avLst/>
            <a:gdLst/>
            <a:ahLst/>
            <a:cxnLst/>
            <a:rect l="l" t="t" r="r" b="b"/>
            <a:pathLst>
              <a:path w="39302" h="42950" extrusionOk="0">
                <a:moveTo>
                  <a:pt x="31216" y="3922"/>
                </a:moveTo>
                <a:cubicBezTo>
                  <a:pt x="27508" y="1004"/>
                  <a:pt x="22159" y="1"/>
                  <a:pt x="17751" y="1703"/>
                </a:cubicBezTo>
                <a:cubicBezTo>
                  <a:pt x="17599" y="1794"/>
                  <a:pt x="17417" y="1855"/>
                  <a:pt x="17265" y="1916"/>
                </a:cubicBezTo>
                <a:cubicBezTo>
                  <a:pt x="13982" y="3344"/>
                  <a:pt x="11398" y="6201"/>
                  <a:pt x="9970" y="9454"/>
                </a:cubicBezTo>
                <a:cubicBezTo>
                  <a:pt x="8572" y="12737"/>
                  <a:pt x="8176" y="16414"/>
                  <a:pt x="6626" y="19606"/>
                </a:cubicBezTo>
                <a:cubicBezTo>
                  <a:pt x="4499" y="23983"/>
                  <a:pt x="0" y="27357"/>
                  <a:pt x="851" y="32585"/>
                </a:cubicBezTo>
                <a:cubicBezTo>
                  <a:pt x="1429" y="36172"/>
                  <a:pt x="4225" y="39120"/>
                  <a:pt x="7812" y="40245"/>
                </a:cubicBezTo>
                <a:cubicBezTo>
                  <a:pt x="16535" y="42950"/>
                  <a:pt x="27630" y="38542"/>
                  <a:pt x="34590" y="29424"/>
                </a:cubicBezTo>
                <a:cubicBezTo>
                  <a:pt x="35928" y="27630"/>
                  <a:pt x="37356" y="24804"/>
                  <a:pt x="37934" y="22007"/>
                </a:cubicBezTo>
                <a:cubicBezTo>
                  <a:pt x="39302" y="15411"/>
                  <a:pt x="36779" y="8664"/>
                  <a:pt x="31672" y="4347"/>
                </a:cubicBezTo>
                <a:cubicBezTo>
                  <a:pt x="31520" y="4195"/>
                  <a:pt x="31368" y="4043"/>
                  <a:pt x="31216" y="3922"/>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7"/>
          <p:cNvSpPr/>
          <p:nvPr/>
        </p:nvSpPr>
        <p:spPr>
          <a:xfrm>
            <a:off x="713225" y="539500"/>
            <a:ext cx="1162486" cy="1162486"/>
          </a:xfrm>
          <a:custGeom>
            <a:avLst/>
            <a:gdLst/>
            <a:ahLst/>
            <a:cxnLst/>
            <a:rect l="l" t="t" r="r" b="b"/>
            <a:pathLst>
              <a:path w="33376" h="33376" extrusionOk="0">
                <a:moveTo>
                  <a:pt x="33375" y="16688"/>
                </a:moveTo>
                <a:cubicBezTo>
                  <a:pt x="33375" y="25898"/>
                  <a:pt x="25898" y="33375"/>
                  <a:pt x="16688" y="33375"/>
                </a:cubicBezTo>
                <a:cubicBezTo>
                  <a:pt x="7478" y="33375"/>
                  <a:pt x="1" y="25898"/>
                  <a:pt x="1" y="16688"/>
                </a:cubicBezTo>
                <a:cubicBezTo>
                  <a:pt x="1" y="7478"/>
                  <a:pt x="7478" y="1"/>
                  <a:pt x="16688" y="1"/>
                </a:cubicBezTo>
                <a:cubicBezTo>
                  <a:pt x="25898" y="1"/>
                  <a:pt x="33375" y="7478"/>
                  <a:pt x="33375" y="16688"/>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7"/>
          <p:cNvSpPr/>
          <p:nvPr/>
        </p:nvSpPr>
        <p:spPr>
          <a:xfrm>
            <a:off x="1806212" y="2020258"/>
            <a:ext cx="994153" cy="995198"/>
          </a:xfrm>
          <a:custGeom>
            <a:avLst/>
            <a:gdLst/>
            <a:ahLst/>
            <a:cxnLst/>
            <a:rect l="l" t="t" r="r" b="b"/>
            <a:pathLst>
              <a:path w="28543" h="28573" extrusionOk="0">
                <a:moveTo>
                  <a:pt x="28542" y="14287"/>
                </a:moveTo>
                <a:cubicBezTo>
                  <a:pt x="28542" y="22189"/>
                  <a:pt x="22159" y="28572"/>
                  <a:pt x="14287" y="28572"/>
                </a:cubicBezTo>
                <a:cubicBezTo>
                  <a:pt x="6384" y="28572"/>
                  <a:pt x="1" y="22189"/>
                  <a:pt x="1" y="14287"/>
                </a:cubicBezTo>
                <a:cubicBezTo>
                  <a:pt x="1" y="6414"/>
                  <a:pt x="6384" y="1"/>
                  <a:pt x="14287" y="1"/>
                </a:cubicBezTo>
                <a:cubicBezTo>
                  <a:pt x="22159" y="1"/>
                  <a:pt x="28542" y="6414"/>
                  <a:pt x="28542" y="14287"/>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1" name="Google Shape;1101;p27"/>
          <p:cNvGrpSpPr/>
          <p:nvPr/>
        </p:nvGrpSpPr>
        <p:grpSpPr>
          <a:xfrm rot="727871">
            <a:off x="6641905" y="1692457"/>
            <a:ext cx="1451309" cy="2291021"/>
            <a:chOff x="5538388" y="1733488"/>
            <a:chExt cx="611700" cy="965575"/>
          </a:xfrm>
        </p:grpSpPr>
        <p:sp>
          <p:nvSpPr>
            <p:cNvPr id="1102" name="Google Shape;1102;p27"/>
            <p:cNvSpPr/>
            <p:nvPr/>
          </p:nvSpPr>
          <p:spPr>
            <a:xfrm>
              <a:off x="5538388" y="1733488"/>
              <a:ext cx="611700" cy="965575"/>
            </a:xfrm>
            <a:custGeom>
              <a:avLst/>
              <a:gdLst/>
              <a:ahLst/>
              <a:cxnLst/>
              <a:rect l="l" t="t" r="r" b="b"/>
              <a:pathLst>
                <a:path w="24468" h="38623" extrusionOk="0">
                  <a:moveTo>
                    <a:pt x="2206" y="0"/>
                  </a:moveTo>
                  <a:cubicBezTo>
                    <a:pt x="967" y="0"/>
                    <a:pt x="1" y="1008"/>
                    <a:pt x="1" y="2206"/>
                  </a:cubicBezTo>
                  <a:lnTo>
                    <a:pt x="1" y="36417"/>
                  </a:lnTo>
                  <a:cubicBezTo>
                    <a:pt x="1" y="37636"/>
                    <a:pt x="1009" y="38623"/>
                    <a:pt x="2206" y="38623"/>
                  </a:cubicBezTo>
                  <a:lnTo>
                    <a:pt x="22262" y="38623"/>
                  </a:lnTo>
                  <a:cubicBezTo>
                    <a:pt x="23501" y="38623"/>
                    <a:pt x="24468" y="37615"/>
                    <a:pt x="24468" y="36417"/>
                  </a:cubicBezTo>
                  <a:lnTo>
                    <a:pt x="24468" y="2206"/>
                  </a:lnTo>
                  <a:cubicBezTo>
                    <a:pt x="24468" y="966"/>
                    <a:pt x="23480" y="0"/>
                    <a:pt x="22262"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3" name="Google Shape;1103;p27"/>
            <p:cNvGrpSpPr/>
            <p:nvPr/>
          </p:nvGrpSpPr>
          <p:grpSpPr>
            <a:xfrm>
              <a:off x="5538398" y="1733511"/>
              <a:ext cx="611679" cy="965541"/>
              <a:chOff x="5538425" y="1733496"/>
              <a:chExt cx="1465450" cy="2313228"/>
            </a:xfrm>
          </p:grpSpPr>
          <p:sp>
            <p:nvSpPr>
              <p:cNvPr id="1104" name="Google Shape;1104;p27"/>
              <p:cNvSpPr/>
              <p:nvPr/>
            </p:nvSpPr>
            <p:spPr>
              <a:xfrm>
                <a:off x="6271749" y="1734754"/>
                <a:ext cx="732126" cy="2311970"/>
              </a:xfrm>
              <a:custGeom>
                <a:avLst/>
                <a:gdLst/>
                <a:ahLst/>
                <a:cxnLst/>
                <a:rect l="l" t="t" r="r" b="b"/>
                <a:pathLst>
                  <a:path w="12224" h="38602" extrusionOk="0">
                    <a:moveTo>
                      <a:pt x="1" y="0"/>
                    </a:moveTo>
                    <a:lnTo>
                      <a:pt x="1" y="38601"/>
                    </a:lnTo>
                    <a:lnTo>
                      <a:pt x="10019" y="38601"/>
                    </a:lnTo>
                    <a:cubicBezTo>
                      <a:pt x="11258" y="38601"/>
                      <a:pt x="12224" y="37614"/>
                      <a:pt x="12224" y="36396"/>
                    </a:cubicBezTo>
                    <a:lnTo>
                      <a:pt x="12224" y="2205"/>
                    </a:lnTo>
                    <a:cubicBezTo>
                      <a:pt x="12224" y="966"/>
                      <a:pt x="11237" y="0"/>
                      <a:pt x="10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7"/>
              <p:cNvSpPr/>
              <p:nvPr/>
            </p:nvSpPr>
            <p:spPr>
              <a:xfrm>
                <a:off x="5538425" y="1733496"/>
                <a:ext cx="733384" cy="2313228"/>
              </a:xfrm>
              <a:custGeom>
                <a:avLst/>
                <a:gdLst/>
                <a:ahLst/>
                <a:cxnLst/>
                <a:rect l="l" t="t" r="r" b="b"/>
                <a:pathLst>
                  <a:path w="12245" h="38623" extrusionOk="0">
                    <a:moveTo>
                      <a:pt x="2206" y="0"/>
                    </a:moveTo>
                    <a:cubicBezTo>
                      <a:pt x="967" y="0"/>
                      <a:pt x="1" y="1008"/>
                      <a:pt x="1" y="2205"/>
                    </a:cubicBezTo>
                    <a:lnTo>
                      <a:pt x="1" y="36417"/>
                    </a:lnTo>
                    <a:cubicBezTo>
                      <a:pt x="1" y="37656"/>
                      <a:pt x="1009" y="38622"/>
                      <a:pt x="2206" y="38622"/>
                    </a:cubicBezTo>
                    <a:lnTo>
                      <a:pt x="12245" y="38622"/>
                    </a:lnTo>
                    <a:lnTo>
                      <a:pt x="122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7"/>
              <p:cNvSpPr/>
              <p:nvPr/>
            </p:nvSpPr>
            <p:spPr>
              <a:xfrm>
                <a:off x="6452924" y="1892870"/>
                <a:ext cx="367321" cy="333302"/>
              </a:xfrm>
              <a:custGeom>
                <a:avLst/>
                <a:gdLst/>
                <a:ahLst/>
                <a:cxnLst/>
                <a:rect l="l" t="t" r="r" b="b"/>
                <a:pathLst>
                  <a:path w="6133" h="5565" extrusionOk="0">
                    <a:moveTo>
                      <a:pt x="3099" y="1"/>
                    </a:moveTo>
                    <a:cubicBezTo>
                      <a:pt x="1829" y="1"/>
                      <a:pt x="665" y="864"/>
                      <a:pt x="357" y="2149"/>
                    </a:cubicBezTo>
                    <a:cubicBezTo>
                      <a:pt x="0" y="3640"/>
                      <a:pt x="924" y="5131"/>
                      <a:pt x="2436" y="5488"/>
                    </a:cubicBezTo>
                    <a:cubicBezTo>
                      <a:pt x="2653" y="5540"/>
                      <a:pt x="2869" y="5565"/>
                      <a:pt x="3082" y="5565"/>
                    </a:cubicBezTo>
                    <a:cubicBezTo>
                      <a:pt x="4337" y="5565"/>
                      <a:pt x="5470" y="4704"/>
                      <a:pt x="5776" y="3430"/>
                    </a:cubicBezTo>
                    <a:cubicBezTo>
                      <a:pt x="6133" y="1939"/>
                      <a:pt x="5209" y="427"/>
                      <a:pt x="3717" y="69"/>
                    </a:cubicBezTo>
                    <a:cubicBezTo>
                      <a:pt x="3511" y="23"/>
                      <a:pt x="3304" y="1"/>
                      <a:pt x="3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7"/>
              <p:cNvSpPr/>
              <p:nvPr/>
            </p:nvSpPr>
            <p:spPr>
              <a:xfrm>
                <a:off x="6447893" y="2308165"/>
                <a:ext cx="378640" cy="333541"/>
              </a:xfrm>
              <a:custGeom>
                <a:avLst/>
                <a:gdLst/>
                <a:ahLst/>
                <a:cxnLst/>
                <a:rect l="l" t="t" r="r" b="b"/>
                <a:pathLst>
                  <a:path w="6322" h="5569" extrusionOk="0">
                    <a:moveTo>
                      <a:pt x="3168" y="0"/>
                    </a:moveTo>
                    <a:cubicBezTo>
                      <a:pt x="2812" y="0"/>
                      <a:pt x="2451" y="69"/>
                      <a:pt x="2100" y="213"/>
                    </a:cubicBezTo>
                    <a:cubicBezTo>
                      <a:pt x="672" y="801"/>
                      <a:pt x="0" y="2418"/>
                      <a:pt x="588" y="3846"/>
                    </a:cubicBezTo>
                    <a:cubicBezTo>
                      <a:pt x="1034" y="4912"/>
                      <a:pt x="2069" y="5568"/>
                      <a:pt x="3166" y="5568"/>
                    </a:cubicBezTo>
                    <a:cubicBezTo>
                      <a:pt x="3518" y="5568"/>
                      <a:pt x="3875" y="5501"/>
                      <a:pt x="4221" y="5359"/>
                    </a:cubicBezTo>
                    <a:cubicBezTo>
                      <a:pt x="5650" y="4770"/>
                      <a:pt x="6322" y="3153"/>
                      <a:pt x="5734" y="1725"/>
                    </a:cubicBezTo>
                    <a:cubicBezTo>
                      <a:pt x="5290" y="648"/>
                      <a:pt x="4260" y="0"/>
                      <a:pt x="3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7"/>
              <p:cNvSpPr/>
              <p:nvPr/>
            </p:nvSpPr>
            <p:spPr>
              <a:xfrm>
                <a:off x="6470532" y="2724658"/>
                <a:ext cx="333362" cy="333422"/>
              </a:xfrm>
              <a:custGeom>
                <a:avLst/>
                <a:gdLst/>
                <a:ahLst/>
                <a:cxnLst/>
                <a:rect l="l" t="t" r="r" b="b"/>
                <a:pathLst>
                  <a:path w="5566" h="5567" extrusionOk="0">
                    <a:moveTo>
                      <a:pt x="2793" y="1"/>
                    </a:moveTo>
                    <a:cubicBezTo>
                      <a:pt x="1260" y="1"/>
                      <a:pt x="0" y="1240"/>
                      <a:pt x="0" y="2794"/>
                    </a:cubicBezTo>
                    <a:cubicBezTo>
                      <a:pt x="0" y="4306"/>
                      <a:pt x="1239" y="5566"/>
                      <a:pt x="2793" y="5566"/>
                    </a:cubicBezTo>
                    <a:cubicBezTo>
                      <a:pt x="4305" y="5566"/>
                      <a:pt x="5566" y="4306"/>
                      <a:pt x="5566" y="2794"/>
                    </a:cubicBezTo>
                    <a:cubicBezTo>
                      <a:pt x="5566" y="1261"/>
                      <a:pt x="4347" y="1"/>
                      <a:pt x="27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7"/>
              <p:cNvSpPr/>
              <p:nvPr/>
            </p:nvSpPr>
            <p:spPr>
              <a:xfrm>
                <a:off x="6470532" y="3139773"/>
                <a:ext cx="333362" cy="333362"/>
              </a:xfrm>
              <a:custGeom>
                <a:avLst/>
                <a:gdLst/>
                <a:ahLst/>
                <a:cxnLst/>
                <a:rect l="l" t="t" r="r" b="b"/>
                <a:pathLst>
                  <a:path w="5566" h="5566" extrusionOk="0">
                    <a:moveTo>
                      <a:pt x="2793" y="0"/>
                    </a:moveTo>
                    <a:cubicBezTo>
                      <a:pt x="1260" y="0"/>
                      <a:pt x="0" y="1239"/>
                      <a:pt x="0" y="2793"/>
                    </a:cubicBezTo>
                    <a:cubicBezTo>
                      <a:pt x="0" y="4306"/>
                      <a:pt x="1239" y="5566"/>
                      <a:pt x="2793" y="5566"/>
                    </a:cubicBezTo>
                    <a:cubicBezTo>
                      <a:pt x="4305" y="5566"/>
                      <a:pt x="5566" y="4306"/>
                      <a:pt x="5566" y="2793"/>
                    </a:cubicBezTo>
                    <a:cubicBezTo>
                      <a:pt x="5566" y="1260"/>
                      <a:pt x="4347" y="0"/>
                      <a:pt x="2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7"/>
              <p:cNvSpPr/>
              <p:nvPr/>
            </p:nvSpPr>
            <p:spPr>
              <a:xfrm>
                <a:off x="6470532" y="3554828"/>
                <a:ext cx="333362" cy="333422"/>
              </a:xfrm>
              <a:custGeom>
                <a:avLst/>
                <a:gdLst/>
                <a:ahLst/>
                <a:cxnLst/>
                <a:rect l="l" t="t" r="r" b="b"/>
                <a:pathLst>
                  <a:path w="5566" h="5567" extrusionOk="0">
                    <a:moveTo>
                      <a:pt x="2793" y="1"/>
                    </a:moveTo>
                    <a:cubicBezTo>
                      <a:pt x="1260" y="1"/>
                      <a:pt x="0" y="1240"/>
                      <a:pt x="0" y="2773"/>
                    </a:cubicBezTo>
                    <a:cubicBezTo>
                      <a:pt x="0" y="4306"/>
                      <a:pt x="1239" y="5566"/>
                      <a:pt x="2793" y="5566"/>
                    </a:cubicBezTo>
                    <a:cubicBezTo>
                      <a:pt x="4305" y="5566"/>
                      <a:pt x="5566" y="4306"/>
                      <a:pt x="5566" y="2773"/>
                    </a:cubicBezTo>
                    <a:cubicBezTo>
                      <a:pt x="5566" y="1261"/>
                      <a:pt x="4347" y="1"/>
                      <a:pt x="27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7"/>
              <p:cNvSpPr/>
              <p:nvPr/>
            </p:nvSpPr>
            <p:spPr>
              <a:xfrm>
                <a:off x="5757332" y="1893649"/>
                <a:ext cx="366063" cy="332523"/>
              </a:xfrm>
              <a:custGeom>
                <a:avLst/>
                <a:gdLst/>
                <a:ahLst/>
                <a:cxnLst/>
                <a:rect l="l" t="t" r="r" b="b"/>
                <a:pathLst>
                  <a:path w="6112" h="5552" extrusionOk="0">
                    <a:moveTo>
                      <a:pt x="3049" y="1"/>
                    </a:moveTo>
                    <a:cubicBezTo>
                      <a:pt x="1791" y="1"/>
                      <a:pt x="644" y="861"/>
                      <a:pt x="357" y="2136"/>
                    </a:cubicBezTo>
                    <a:cubicBezTo>
                      <a:pt x="0" y="3627"/>
                      <a:pt x="924" y="5139"/>
                      <a:pt x="2415" y="5475"/>
                    </a:cubicBezTo>
                    <a:cubicBezTo>
                      <a:pt x="2632" y="5527"/>
                      <a:pt x="2849" y="5552"/>
                      <a:pt x="3063" y="5552"/>
                    </a:cubicBezTo>
                    <a:cubicBezTo>
                      <a:pt x="4321" y="5552"/>
                      <a:pt x="5467" y="4691"/>
                      <a:pt x="5755" y="3417"/>
                    </a:cubicBezTo>
                    <a:cubicBezTo>
                      <a:pt x="6112" y="1926"/>
                      <a:pt x="5188" y="414"/>
                      <a:pt x="3696" y="77"/>
                    </a:cubicBezTo>
                    <a:cubicBezTo>
                      <a:pt x="3480" y="26"/>
                      <a:pt x="3263" y="1"/>
                      <a:pt x="30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7"/>
              <p:cNvSpPr/>
              <p:nvPr/>
            </p:nvSpPr>
            <p:spPr>
              <a:xfrm>
                <a:off x="5751043" y="2308165"/>
                <a:ext cx="378640" cy="333541"/>
              </a:xfrm>
              <a:custGeom>
                <a:avLst/>
                <a:gdLst/>
                <a:ahLst/>
                <a:cxnLst/>
                <a:rect l="l" t="t" r="r" b="b"/>
                <a:pathLst>
                  <a:path w="6322" h="5569" extrusionOk="0">
                    <a:moveTo>
                      <a:pt x="3171" y="0"/>
                    </a:moveTo>
                    <a:cubicBezTo>
                      <a:pt x="2814" y="0"/>
                      <a:pt x="2451" y="69"/>
                      <a:pt x="2100" y="213"/>
                    </a:cubicBezTo>
                    <a:cubicBezTo>
                      <a:pt x="693" y="801"/>
                      <a:pt x="0" y="2418"/>
                      <a:pt x="588" y="3846"/>
                    </a:cubicBezTo>
                    <a:cubicBezTo>
                      <a:pt x="1034" y="4912"/>
                      <a:pt x="2069" y="5568"/>
                      <a:pt x="3166" y="5568"/>
                    </a:cubicBezTo>
                    <a:cubicBezTo>
                      <a:pt x="3518" y="5568"/>
                      <a:pt x="3875" y="5501"/>
                      <a:pt x="4221" y="5359"/>
                    </a:cubicBezTo>
                    <a:cubicBezTo>
                      <a:pt x="5650" y="4770"/>
                      <a:pt x="6322" y="3153"/>
                      <a:pt x="5734" y="1725"/>
                    </a:cubicBezTo>
                    <a:cubicBezTo>
                      <a:pt x="5306" y="648"/>
                      <a:pt x="4268" y="0"/>
                      <a:pt x="3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7"/>
              <p:cNvSpPr/>
              <p:nvPr/>
            </p:nvSpPr>
            <p:spPr>
              <a:xfrm>
                <a:off x="5774941" y="2724658"/>
                <a:ext cx="333362" cy="333422"/>
              </a:xfrm>
              <a:custGeom>
                <a:avLst/>
                <a:gdLst/>
                <a:ahLst/>
                <a:cxnLst/>
                <a:rect l="l" t="t" r="r" b="b"/>
                <a:pathLst>
                  <a:path w="5566" h="5567" extrusionOk="0">
                    <a:moveTo>
                      <a:pt x="2772" y="1"/>
                    </a:moveTo>
                    <a:cubicBezTo>
                      <a:pt x="1260" y="1"/>
                      <a:pt x="0" y="1240"/>
                      <a:pt x="0" y="2794"/>
                    </a:cubicBezTo>
                    <a:cubicBezTo>
                      <a:pt x="0" y="4306"/>
                      <a:pt x="1218" y="5566"/>
                      <a:pt x="2772" y="5566"/>
                    </a:cubicBezTo>
                    <a:cubicBezTo>
                      <a:pt x="4327" y="5566"/>
                      <a:pt x="5566" y="4306"/>
                      <a:pt x="5566" y="2794"/>
                    </a:cubicBezTo>
                    <a:cubicBezTo>
                      <a:pt x="5566" y="1261"/>
                      <a:pt x="4327" y="1"/>
                      <a:pt x="27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7"/>
              <p:cNvSpPr/>
              <p:nvPr/>
            </p:nvSpPr>
            <p:spPr>
              <a:xfrm>
                <a:off x="5774941" y="3139773"/>
                <a:ext cx="333362" cy="333362"/>
              </a:xfrm>
              <a:custGeom>
                <a:avLst/>
                <a:gdLst/>
                <a:ahLst/>
                <a:cxnLst/>
                <a:rect l="l" t="t" r="r" b="b"/>
                <a:pathLst>
                  <a:path w="5566" h="5566" extrusionOk="0">
                    <a:moveTo>
                      <a:pt x="2772" y="0"/>
                    </a:moveTo>
                    <a:cubicBezTo>
                      <a:pt x="1260" y="0"/>
                      <a:pt x="0" y="1239"/>
                      <a:pt x="0" y="2793"/>
                    </a:cubicBezTo>
                    <a:cubicBezTo>
                      <a:pt x="0" y="4306"/>
                      <a:pt x="1218" y="5566"/>
                      <a:pt x="2772" y="5566"/>
                    </a:cubicBezTo>
                    <a:cubicBezTo>
                      <a:pt x="4327" y="5566"/>
                      <a:pt x="5566" y="4306"/>
                      <a:pt x="5566" y="2793"/>
                    </a:cubicBezTo>
                    <a:cubicBezTo>
                      <a:pt x="5566" y="1260"/>
                      <a:pt x="4327" y="0"/>
                      <a:pt x="27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7"/>
              <p:cNvSpPr/>
              <p:nvPr/>
            </p:nvSpPr>
            <p:spPr>
              <a:xfrm>
                <a:off x="5774941" y="3554828"/>
                <a:ext cx="333362" cy="333422"/>
              </a:xfrm>
              <a:custGeom>
                <a:avLst/>
                <a:gdLst/>
                <a:ahLst/>
                <a:cxnLst/>
                <a:rect l="l" t="t" r="r" b="b"/>
                <a:pathLst>
                  <a:path w="5566" h="5567" extrusionOk="0">
                    <a:moveTo>
                      <a:pt x="2772" y="1"/>
                    </a:moveTo>
                    <a:cubicBezTo>
                      <a:pt x="1260" y="1"/>
                      <a:pt x="0" y="1240"/>
                      <a:pt x="0" y="2773"/>
                    </a:cubicBezTo>
                    <a:cubicBezTo>
                      <a:pt x="0" y="4306"/>
                      <a:pt x="1218" y="5566"/>
                      <a:pt x="2772" y="5566"/>
                    </a:cubicBezTo>
                    <a:cubicBezTo>
                      <a:pt x="4327" y="5566"/>
                      <a:pt x="5566" y="4306"/>
                      <a:pt x="5566" y="2773"/>
                    </a:cubicBezTo>
                    <a:cubicBezTo>
                      <a:pt x="5566" y="1261"/>
                      <a:pt x="4327" y="1"/>
                      <a:pt x="27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7"/>
              <p:cNvSpPr/>
              <p:nvPr/>
            </p:nvSpPr>
            <p:spPr>
              <a:xfrm>
                <a:off x="5847890" y="1967437"/>
                <a:ext cx="226454" cy="225196"/>
              </a:xfrm>
              <a:custGeom>
                <a:avLst/>
                <a:gdLst/>
                <a:ahLst/>
                <a:cxnLst/>
                <a:rect l="l" t="t" r="r" b="b"/>
                <a:pathLst>
                  <a:path w="3781" h="3760" extrusionOk="0">
                    <a:moveTo>
                      <a:pt x="3130" y="1"/>
                    </a:moveTo>
                    <a:lnTo>
                      <a:pt x="0" y="3109"/>
                    </a:lnTo>
                    <a:cubicBezTo>
                      <a:pt x="399" y="3508"/>
                      <a:pt x="945" y="3760"/>
                      <a:pt x="1575" y="3760"/>
                    </a:cubicBezTo>
                    <a:cubicBezTo>
                      <a:pt x="2814" y="3760"/>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7"/>
              <p:cNvSpPr/>
              <p:nvPr/>
            </p:nvSpPr>
            <p:spPr>
              <a:xfrm>
                <a:off x="5808900" y="192718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7"/>
              <p:cNvSpPr/>
              <p:nvPr/>
            </p:nvSpPr>
            <p:spPr>
              <a:xfrm>
                <a:off x="5847890" y="2382552"/>
                <a:ext cx="226454" cy="226454"/>
              </a:xfrm>
              <a:custGeom>
                <a:avLst/>
                <a:gdLst/>
                <a:ahLst/>
                <a:cxnLst/>
                <a:rect l="l" t="t" r="r" b="b"/>
                <a:pathLst>
                  <a:path w="3781" h="3781" extrusionOk="0">
                    <a:moveTo>
                      <a:pt x="3130" y="0"/>
                    </a:moveTo>
                    <a:lnTo>
                      <a:pt x="0" y="3108"/>
                    </a:lnTo>
                    <a:cubicBezTo>
                      <a:pt x="399" y="3507"/>
                      <a:pt x="945" y="3780"/>
                      <a:pt x="1575" y="3780"/>
                    </a:cubicBezTo>
                    <a:cubicBezTo>
                      <a:pt x="2814" y="3780"/>
                      <a:pt x="3781" y="2772"/>
                      <a:pt x="3781" y="1575"/>
                    </a:cubicBezTo>
                    <a:cubicBezTo>
                      <a:pt x="3760" y="945"/>
                      <a:pt x="3529" y="378"/>
                      <a:pt x="3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7"/>
              <p:cNvSpPr/>
              <p:nvPr/>
            </p:nvSpPr>
            <p:spPr>
              <a:xfrm>
                <a:off x="5808900" y="2342304"/>
                <a:ext cx="226454" cy="226454"/>
              </a:xfrm>
              <a:custGeom>
                <a:avLst/>
                <a:gdLst/>
                <a:ahLst/>
                <a:cxnLst/>
                <a:rect l="l" t="t" r="r" b="b"/>
                <a:pathLst>
                  <a:path w="3781" h="3781" extrusionOk="0">
                    <a:moveTo>
                      <a:pt x="2205" y="0"/>
                    </a:moveTo>
                    <a:cubicBezTo>
                      <a:pt x="966" y="0"/>
                      <a:pt x="0" y="1008"/>
                      <a:pt x="0" y="2205"/>
                    </a:cubicBezTo>
                    <a:cubicBezTo>
                      <a:pt x="0" y="2814"/>
                      <a:pt x="231" y="3360"/>
                      <a:pt x="651" y="3780"/>
                    </a:cubicBezTo>
                    <a:lnTo>
                      <a:pt x="3781"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7"/>
              <p:cNvSpPr/>
              <p:nvPr/>
            </p:nvSpPr>
            <p:spPr>
              <a:xfrm>
                <a:off x="5847890" y="2797607"/>
                <a:ext cx="226454" cy="226513"/>
              </a:xfrm>
              <a:custGeom>
                <a:avLst/>
                <a:gdLst/>
                <a:ahLst/>
                <a:cxnLst/>
                <a:rect l="l" t="t" r="r" b="b"/>
                <a:pathLst>
                  <a:path w="3781" h="3782" extrusionOk="0">
                    <a:moveTo>
                      <a:pt x="3130" y="1"/>
                    </a:moveTo>
                    <a:lnTo>
                      <a:pt x="0" y="3109"/>
                    </a:lnTo>
                    <a:cubicBezTo>
                      <a:pt x="399" y="3508"/>
                      <a:pt x="945" y="3781"/>
                      <a:pt x="1575" y="3781"/>
                    </a:cubicBezTo>
                    <a:cubicBezTo>
                      <a:pt x="2814" y="3781"/>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7"/>
              <p:cNvSpPr/>
              <p:nvPr/>
            </p:nvSpPr>
            <p:spPr>
              <a:xfrm>
                <a:off x="5808900" y="275735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7"/>
              <p:cNvSpPr/>
              <p:nvPr/>
            </p:nvSpPr>
            <p:spPr>
              <a:xfrm>
                <a:off x="5847890" y="3212722"/>
                <a:ext cx="226454" cy="225196"/>
              </a:xfrm>
              <a:custGeom>
                <a:avLst/>
                <a:gdLst/>
                <a:ahLst/>
                <a:cxnLst/>
                <a:rect l="l" t="t" r="r" b="b"/>
                <a:pathLst>
                  <a:path w="3781" h="3760" extrusionOk="0">
                    <a:moveTo>
                      <a:pt x="3130" y="0"/>
                    </a:moveTo>
                    <a:lnTo>
                      <a:pt x="0" y="3109"/>
                    </a:lnTo>
                    <a:cubicBezTo>
                      <a:pt x="399" y="3508"/>
                      <a:pt x="945" y="3760"/>
                      <a:pt x="1575" y="3760"/>
                    </a:cubicBezTo>
                    <a:cubicBezTo>
                      <a:pt x="2814" y="3760"/>
                      <a:pt x="3781" y="2773"/>
                      <a:pt x="3781" y="1575"/>
                    </a:cubicBezTo>
                    <a:cubicBezTo>
                      <a:pt x="3760" y="945"/>
                      <a:pt x="3529" y="378"/>
                      <a:pt x="3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7"/>
              <p:cNvSpPr/>
              <p:nvPr/>
            </p:nvSpPr>
            <p:spPr>
              <a:xfrm>
                <a:off x="5808900" y="3172474"/>
                <a:ext cx="226454" cy="226454"/>
              </a:xfrm>
              <a:custGeom>
                <a:avLst/>
                <a:gdLst/>
                <a:ahLst/>
                <a:cxnLst/>
                <a:rect l="l" t="t" r="r" b="b"/>
                <a:pathLst>
                  <a:path w="3781" h="3781" extrusionOk="0">
                    <a:moveTo>
                      <a:pt x="2205" y="0"/>
                    </a:moveTo>
                    <a:cubicBezTo>
                      <a:pt x="966" y="0"/>
                      <a:pt x="0" y="1008"/>
                      <a:pt x="0" y="2205"/>
                    </a:cubicBezTo>
                    <a:cubicBezTo>
                      <a:pt x="0" y="2814"/>
                      <a:pt x="231" y="3361"/>
                      <a:pt x="651" y="3781"/>
                    </a:cubicBezTo>
                    <a:lnTo>
                      <a:pt x="3781"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7"/>
              <p:cNvSpPr/>
              <p:nvPr/>
            </p:nvSpPr>
            <p:spPr>
              <a:xfrm>
                <a:off x="5847890" y="3627777"/>
                <a:ext cx="226454" cy="226513"/>
              </a:xfrm>
              <a:custGeom>
                <a:avLst/>
                <a:gdLst/>
                <a:ahLst/>
                <a:cxnLst/>
                <a:rect l="l" t="t" r="r" b="b"/>
                <a:pathLst>
                  <a:path w="3781" h="3782" extrusionOk="0">
                    <a:moveTo>
                      <a:pt x="3130" y="1"/>
                    </a:moveTo>
                    <a:lnTo>
                      <a:pt x="0" y="3109"/>
                    </a:lnTo>
                    <a:cubicBezTo>
                      <a:pt x="399" y="3508"/>
                      <a:pt x="945" y="3781"/>
                      <a:pt x="1575" y="3781"/>
                    </a:cubicBezTo>
                    <a:cubicBezTo>
                      <a:pt x="2814" y="3781"/>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7"/>
              <p:cNvSpPr/>
              <p:nvPr/>
            </p:nvSpPr>
            <p:spPr>
              <a:xfrm>
                <a:off x="5808900" y="3587529"/>
                <a:ext cx="226454" cy="226513"/>
              </a:xfrm>
              <a:custGeom>
                <a:avLst/>
                <a:gdLst/>
                <a:ahLst/>
                <a:cxnLst/>
                <a:rect l="l" t="t" r="r" b="b"/>
                <a:pathLst>
                  <a:path w="3781" h="3782"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7"/>
              <p:cNvSpPr/>
              <p:nvPr/>
            </p:nvSpPr>
            <p:spPr>
              <a:xfrm>
                <a:off x="6543481" y="1967437"/>
                <a:ext cx="226454" cy="225196"/>
              </a:xfrm>
              <a:custGeom>
                <a:avLst/>
                <a:gdLst/>
                <a:ahLst/>
                <a:cxnLst/>
                <a:rect l="l" t="t" r="r" b="b"/>
                <a:pathLst>
                  <a:path w="3781" h="3760" extrusionOk="0">
                    <a:moveTo>
                      <a:pt x="3129" y="1"/>
                    </a:moveTo>
                    <a:lnTo>
                      <a:pt x="0" y="3109"/>
                    </a:lnTo>
                    <a:cubicBezTo>
                      <a:pt x="399" y="3508"/>
                      <a:pt x="945" y="3760"/>
                      <a:pt x="1575" y="3760"/>
                    </a:cubicBezTo>
                    <a:cubicBezTo>
                      <a:pt x="2814" y="3760"/>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7"/>
              <p:cNvSpPr/>
              <p:nvPr/>
            </p:nvSpPr>
            <p:spPr>
              <a:xfrm>
                <a:off x="6505749" y="192718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7"/>
              <p:cNvSpPr/>
              <p:nvPr/>
            </p:nvSpPr>
            <p:spPr>
              <a:xfrm>
                <a:off x="6543481" y="2382552"/>
                <a:ext cx="226454" cy="226454"/>
              </a:xfrm>
              <a:custGeom>
                <a:avLst/>
                <a:gdLst/>
                <a:ahLst/>
                <a:cxnLst/>
                <a:rect l="l" t="t" r="r" b="b"/>
                <a:pathLst>
                  <a:path w="3781" h="3781" extrusionOk="0">
                    <a:moveTo>
                      <a:pt x="3129" y="0"/>
                    </a:moveTo>
                    <a:lnTo>
                      <a:pt x="0" y="3108"/>
                    </a:lnTo>
                    <a:cubicBezTo>
                      <a:pt x="399" y="3507"/>
                      <a:pt x="945" y="3780"/>
                      <a:pt x="1575" y="3780"/>
                    </a:cubicBezTo>
                    <a:cubicBezTo>
                      <a:pt x="2814" y="3780"/>
                      <a:pt x="3781" y="2772"/>
                      <a:pt x="3781" y="1575"/>
                    </a:cubicBezTo>
                    <a:cubicBezTo>
                      <a:pt x="3781" y="945"/>
                      <a:pt x="3550" y="378"/>
                      <a:pt x="3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7"/>
              <p:cNvSpPr/>
              <p:nvPr/>
            </p:nvSpPr>
            <p:spPr>
              <a:xfrm>
                <a:off x="6505749" y="2342304"/>
                <a:ext cx="226454" cy="226454"/>
              </a:xfrm>
              <a:custGeom>
                <a:avLst/>
                <a:gdLst/>
                <a:ahLst/>
                <a:cxnLst/>
                <a:rect l="l" t="t" r="r" b="b"/>
                <a:pathLst>
                  <a:path w="3781" h="3781" extrusionOk="0">
                    <a:moveTo>
                      <a:pt x="2205" y="0"/>
                    </a:moveTo>
                    <a:cubicBezTo>
                      <a:pt x="966" y="0"/>
                      <a:pt x="0" y="1008"/>
                      <a:pt x="0" y="2205"/>
                    </a:cubicBezTo>
                    <a:cubicBezTo>
                      <a:pt x="0" y="2814"/>
                      <a:pt x="231" y="3360"/>
                      <a:pt x="651" y="3780"/>
                    </a:cubicBezTo>
                    <a:lnTo>
                      <a:pt x="3780"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7"/>
              <p:cNvSpPr/>
              <p:nvPr/>
            </p:nvSpPr>
            <p:spPr>
              <a:xfrm>
                <a:off x="6543481" y="2797607"/>
                <a:ext cx="226454" cy="226513"/>
              </a:xfrm>
              <a:custGeom>
                <a:avLst/>
                <a:gdLst/>
                <a:ahLst/>
                <a:cxnLst/>
                <a:rect l="l" t="t" r="r" b="b"/>
                <a:pathLst>
                  <a:path w="3781" h="3782" extrusionOk="0">
                    <a:moveTo>
                      <a:pt x="3129" y="1"/>
                    </a:moveTo>
                    <a:lnTo>
                      <a:pt x="0" y="3109"/>
                    </a:lnTo>
                    <a:cubicBezTo>
                      <a:pt x="399" y="3508"/>
                      <a:pt x="945" y="3781"/>
                      <a:pt x="1575" y="3781"/>
                    </a:cubicBezTo>
                    <a:cubicBezTo>
                      <a:pt x="2814" y="3781"/>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7"/>
              <p:cNvSpPr/>
              <p:nvPr/>
            </p:nvSpPr>
            <p:spPr>
              <a:xfrm>
                <a:off x="6505749" y="275735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7"/>
              <p:cNvSpPr/>
              <p:nvPr/>
            </p:nvSpPr>
            <p:spPr>
              <a:xfrm>
                <a:off x="6543481" y="3212722"/>
                <a:ext cx="226454" cy="225196"/>
              </a:xfrm>
              <a:custGeom>
                <a:avLst/>
                <a:gdLst/>
                <a:ahLst/>
                <a:cxnLst/>
                <a:rect l="l" t="t" r="r" b="b"/>
                <a:pathLst>
                  <a:path w="3781" h="3760" extrusionOk="0">
                    <a:moveTo>
                      <a:pt x="3129" y="0"/>
                    </a:moveTo>
                    <a:lnTo>
                      <a:pt x="0" y="3109"/>
                    </a:lnTo>
                    <a:cubicBezTo>
                      <a:pt x="399" y="3508"/>
                      <a:pt x="945" y="3760"/>
                      <a:pt x="1575" y="3760"/>
                    </a:cubicBezTo>
                    <a:cubicBezTo>
                      <a:pt x="2814" y="3760"/>
                      <a:pt x="3781" y="2773"/>
                      <a:pt x="3781" y="1575"/>
                    </a:cubicBezTo>
                    <a:cubicBezTo>
                      <a:pt x="3781" y="945"/>
                      <a:pt x="3550" y="378"/>
                      <a:pt x="3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7"/>
              <p:cNvSpPr/>
              <p:nvPr/>
            </p:nvSpPr>
            <p:spPr>
              <a:xfrm>
                <a:off x="6505749" y="3172474"/>
                <a:ext cx="226454" cy="226454"/>
              </a:xfrm>
              <a:custGeom>
                <a:avLst/>
                <a:gdLst/>
                <a:ahLst/>
                <a:cxnLst/>
                <a:rect l="l" t="t" r="r" b="b"/>
                <a:pathLst>
                  <a:path w="3781" h="3781" extrusionOk="0">
                    <a:moveTo>
                      <a:pt x="2205" y="0"/>
                    </a:moveTo>
                    <a:cubicBezTo>
                      <a:pt x="966" y="0"/>
                      <a:pt x="0" y="1008"/>
                      <a:pt x="0" y="2205"/>
                    </a:cubicBezTo>
                    <a:cubicBezTo>
                      <a:pt x="0" y="2814"/>
                      <a:pt x="231" y="3361"/>
                      <a:pt x="651" y="3781"/>
                    </a:cubicBezTo>
                    <a:lnTo>
                      <a:pt x="3780"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7"/>
              <p:cNvSpPr/>
              <p:nvPr/>
            </p:nvSpPr>
            <p:spPr>
              <a:xfrm>
                <a:off x="6543481" y="3627777"/>
                <a:ext cx="226454" cy="226513"/>
              </a:xfrm>
              <a:custGeom>
                <a:avLst/>
                <a:gdLst/>
                <a:ahLst/>
                <a:cxnLst/>
                <a:rect l="l" t="t" r="r" b="b"/>
                <a:pathLst>
                  <a:path w="3781" h="3782" extrusionOk="0">
                    <a:moveTo>
                      <a:pt x="3129" y="1"/>
                    </a:moveTo>
                    <a:lnTo>
                      <a:pt x="0" y="3109"/>
                    </a:lnTo>
                    <a:cubicBezTo>
                      <a:pt x="399" y="3508"/>
                      <a:pt x="945" y="3781"/>
                      <a:pt x="1575" y="3781"/>
                    </a:cubicBezTo>
                    <a:cubicBezTo>
                      <a:pt x="2814" y="3781"/>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7"/>
              <p:cNvSpPr/>
              <p:nvPr/>
            </p:nvSpPr>
            <p:spPr>
              <a:xfrm>
                <a:off x="6505749" y="3587529"/>
                <a:ext cx="226454" cy="226513"/>
              </a:xfrm>
              <a:custGeom>
                <a:avLst/>
                <a:gdLst/>
                <a:ahLst/>
                <a:cxnLst/>
                <a:rect l="l" t="t" r="r" b="b"/>
                <a:pathLst>
                  <a:path w="3781" h="3782"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7"/>
              <p:cNvSpPr/>
              <p:nvPr/>
            </p:nvSpPr>
            <p:spPr>
              <a:xfrm>
                <a:off x="5846632" y="1967437"/>
                <a:ext cx="94391" cy="129607"/>
              </a:xfrm>
              <a:custGeom>
                <a:avLst/>
                <a:gdLst/>
                <a:ahLst/>
                <a:cxnLst/>
                <a:rect l="l" t="t" r="r" b="b"/>
                <a:pathLst>
                  <a:path w="1576" h="2164" fill="none" extrusionOk="0">
                    <a:moveTo>
                      <a:pt x="1575" y="1"/>
                    </a:moveTo>
                    <a:cubicBezTo>
                      <a:pt x="714" y="1"/>
                      <a:pt x="0" y="694"/>
                      <a:pt x="0" y="1576"/>
                    </a:cubicBezTo>
                    <a:cubicBezTo>
                      <a:pt x="0" y="1786"/>
                      <a:pt x="63" y="1996"/>
                      <a:pt x="126" y="216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7"/>
              <p:cNvSpPr/>
              <p:nvPr/>
            </p:nvSpPr>
            <p:spPr>
              <a:xfrm>
                <a:off x="6543481" y="1967437"/>
                <a:ext cx="94391" cy="129607"/>
              </a:xfrm>
              <a:custGeom>
                <a:avLst/>
                <a:gdLst/>
                <a:ahLst/>
                <a:cxnLst/>
                <a:rect l="l" t="t" r="r" b="b"/>
                <a:pathLst>
                  <a:path w="1576" h="2164" fill="none" extrusionOk="0">
                    <a:moveTo>
                      <a:pt x="1575" y="1"/>
                    </a:moveTo>
                    <a:cubicBezTo>
                      <a:pt x="714" y="1"/>
                      <a:pt x="0" y="694"/>
                      <a:pt x="0" y="1576"/>
                    </a:cubicBezTo>
                    <a:cubicBezTo>
                      <a:pt x="0" y="1786"/>
                      <a:pt x="42" y="1996"/>
                      <a:pt x="126" y="216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7"/>
              <p:cNvSpPr/>
              <p:nvPr/>
            </p:nvSpPr>
            <p:spPr>
              <a:xfrm>
                <a:off x="5846632" y="2382552"/>
                <a:ext cx="94391" cy="129607"/>
              </a:xfrm>
              <a:custGeom>
                <a:avLst/>
                <a:gdLst/>
                <a:ahLst/>
                <a:cxnLst/>
                <a:rect l="l" t="t" r="r" b="b"/>
                <a:pathLst>
                  <a:path w="1576" h="2164" fill="none" extrusionOk="0">
                    <a:moveTo>
                      <a:pt x="1575" y="0"/>
                    </a:moveTo>
                    <a:cubicBezTo>
                      <a:pt x="714" y="0"/>
                      <a:pt x="0" y="693"/>
                      <a:pt x="0" y="1575"/>
                    </a:cubicBezTo>
                    <a:cubicBezTo>
                      <a:pt x="0" y="1785"/>
                      <a:pt x="63" y="1995"/>
                      <a:pt x="126" y="2163"/>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7"/>
              <p:cNvSpPr/>
              <p:nvPr/>
            </p:nvSpPr>
            <p:spPr>
              <a:xfrm>
                <a:off x="6543481" y="2382552"/>
                <a:ext cx="94391" cy="129607"/>
              </a:xfrm>
              <a:custGeom>
                <a:avLst/>
                <a:gdLst/>
                <a:ahLst/>
                <a:cxnLst/>
                <a:rect l="l" t="t" r="r" b="b"/>
                <a:pathLst>
                  <a:path w="1576" h="2164" fill="none" extrusionOk="0">
                    <a:moveTo>
                      <a:pt x="1575" y="0"/>
                    </a:moveTo>
                    <a:cubicBezTo>
                      <a:pt x="714" y="0"/>
                      <a:pt x="0" y="693"/>
                      <a:pt x="0" y="1575"/>
                    </a:cubicBezTo>
                    <a:cubicBezTo>
                      <a:pt x="0" y="1785"/>
                      <a:pt x="42" y="1995"/>
                      <a:pt x="126" y="2163"/>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7"/>
              <p:cNvSpPr/>
              <p:nvPr/>
            </p:nvSpPr>
            <p:spPr>
              <a:xfrm>
                <a:off x="5846632" y="2792576"/>
                <a:ext cx="94391" cy="130865"/>
              </a:xfrm>
              <a:custGeom>
                <a:avLst/>
                <a:gdLst/>
                <a:ahLst/>
                <a:cxnLst/>
                <a:rect l="l" t="t" r="r" b="b"/>
                <a:pathLst>
                  <a:path w="1576" h="2185" fill="none" extrusionOk="0">
                    <a:moveTo>
                      <a:pt x="1575" y="1"/>
                    </a:moveTo>
                    <a:cubicBezTo>
                      <a:pt x="714" y="1"/>
                      <a:pt x="0" y="715"/>
                      <a:pt x="0" y="1576"/>
                    </a:cubicBezTo>
                    <a:cubicBezTo>
                      <a:pt x="0" y="1786"/>
                      <a:pt x="63"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7"/>
              <p:cNvSpPr/>
              <p:nvPr/>
            </p:nvSpPr>
            <p:spPr>
              <a:xfrm>
                <a:off x="6543481" y="2792576"/>
                <a:ext cx="94391" cy="130865"/>
              </a:xfrm>
              <a:custGeom>
                <a:avLst/>
                <a:gdLst/>
                <a:ahLst/>
                <a:cxnLst/>
                <a:rect l="l" t="t" r="r" b="b"/>
                <a:pathLst>
                  <a:path w="1576" h="2185" fill="none" extrusionOk="0">
                    <a:moveTo>
                      <a:pt x="1575" y="1"/>
                    </a:moveTo>
                    <a:cubicBezTo>
                      <a:pt x="714" y="1"/>
                      <a:pt x="0" y="715"/>
                      <a:pt x="0" y="1576"/>
                    </a:cubicBezTo>
                    <a:cubicBezTo>
                      <a:pt x="0" y="1786"/>
                      <a:pt x="42"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7"/>
              <p:cNvSpPr/>
              <p:nvPr/>
            </p:nvSpPr>
            <p:spPr>
              <a:xfrm>
                <a:off x="5846632" y="3207691"/>
                <a:ext cx="94391" cy="130865"/>
              </a:xfrm>
              <a:custGeom>
                <a:avLst/>
                <a:gdLst/>
                <a:ahLst/>
                <a:cxnLst/>
                <a:rect l="l" t="t" r="r" b="b"/>
                <a:pathLst>
                  <a:path w="1576" h="2185" fill="none" extrusionOk="0">
                    <a:moveTo>
                      <a:pt x="1575" y="0"/>
                    </a:moveTo>
                    <a:cubicBezTo>
                      <a:pt x="714" y="0"/>
                      <a:pt x="0" y="714"/>
                      <a:pt x="0" y="1575"/>
                    </a:cubicBezTo>
                    <a:cubicBezTo>
                      <a:pt x="0" y="1785"/>
                      <a:pt x="63" y="1995"/>
                      <a:pt x="126" y="218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7"/>
              <p:cNvSpPr/>
              <p:nvPr/>
            </p:nvSpPr>
            <p:spPr>
              <a:xfrm>
                <a:off x="6543481" y="3207691"/>
                <a:ext cx="94391" cy="130865"/>
              </a:xfrm>
              <a:custGeom>
                <a:avLst/>
                <a:gdLst/>
                <a:ahLst/>
                <a:cxnLst/>
                <a:rect l="l" t="t" r="r" b="b"/>
                <a:pathLst>
                  <a:path w="1576" h="2185" fill="none" extrusionOk="0">
                    <a:moveTo>
                      <a:pt x="1575" y="0"/>
                    </a:moveTo>
                    <a:cubicBezTo>
                      <a:pt x="714" y="0"/>
                      <a:pt x="0" y="714"/>
                      <a:pt x="0" y="1575"/>
                    </a:cubicBezTo>
                    <a:cubicBezTo>
                      <a:pt x="0" y="1785"/>
                      <a:pt x="42" y="1995"/>
                      <a:pt x="126" y="218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7"/>
              <p:cNvSpPr/>
              <p:nvPr/>
            </p:nvSpPr>
            <p:spPr>
              <a:xfrm>
                <a:off x="5846632" y="3622746"/>
                <a:ext cx="94391" cy="130925"/>
              </a:xfrm>
              <a:custGeom>
                <a:avLst/>
                <a:gdLst/>
                <a:ahLst/>
                <a:cxnLst/>
                <a:rect l="l" t="t" r="r" b="b"/>
                <a:pathLst>
                  <a:path w="1576" h="2186" fill="none" extrusionOk="0">
                    <a:moveTo>
                      <a:pt x="1575" y="1"/>
                    </a:moveTo>
                    <a:cubicBezTo>
                      <a:pt x="714" y="1"/>
                      <a:pt x="0" y="715"/>
                      <a:pt x="0" y="1576"/>
                    </a:cubicBezTo>
                    <a:cubicBezTo>
                      <a:pt x="0" y="1786"/>
                      <a:pt x="63"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7"/>
              <p:cNvSpPr/>
              <p:nvPr/>
            </p:nvSpPr>
            <p:spPr>
              <a:xfrm>
                <a:off x="6543481" y="3622746"/>
                <a:ext cx="94391" cy="130925"/>
              </a:xfrm>
              <a:custGeom>
                <a:avLst/>
                <a:gdLst/>
                <a:ahLst/>
                <a:cxnLst/>
                <a:rect l="l" t="t" r="r" b="b"/>
                <a:pathLst>
                  <a:path w="1576" h="2186" fill="none" extrusionOk="0">
                    <a:moveTo>
                      <a:pt x="1575" y="1"/>
                    </a:moveTo>
                    <a:cubicBezTo>
                      <a:pt x="714" y="1"/>
                      <a:pt x="0" y="715"/>
                      <a:pt x="0" y="1576"/>
                    </a:cubicBezTo>
                    <a:cubicBezTo>
                      <a:pt x="0" y="1786"/>
                      <a:pt x="42"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46" name="Google Shape;1146;p27"/>
          <p:cNvGrpSpPr/>
          <p:nvPr/>
        </p:nvGrpSpPr>
        <p:grpSpPr>
          <a:xfrm rot="-693273">
            <a:off x="1055953" y="2091937"/>
            <a:ext cx="914686" cy="1966362"/>
            <a:chOff x="3735850" y="68950"/>
            <a:chExt cx="494100" cy="1062200"/>
          </a:xfrm>
        </p:grpSpPr>
        <p:sp>
          <p:nvSpPr>
            <p:cNvPr id="1147" name="Google Shape;1147;p27"/>
            <p:cNvSpPr/>
            <p:nvPr/>
          </p:nvSpPr>
          <p:spPr>
            <a:xfrm>
              <a:off x="3735875" y="71600"/>
              <a:ext cx="494075" cy="1056925"/>
            </a:xfrm>
            <a:custGeom>
              <a:avLst/>
              <a:gdLst/>
              <a:ahLst/>
              <a:cxnLst/>
              <a:rect l="l" t="t" r="r" b="b"/>
              <a:pathLst>
                <a:path w="19763" h="42277" extrusionOk="0">
                  <a:moveTo>
                    <a:pt x="5377" y="0"/>
                  </a:moveTo>
                  <a:cubicBezTo>
                    <a:pt x="4620" y="0"/>
                    <a:pt x="4011" y="588"/>
                    <a:pt x="4011" y="1365"/>
                  </a:cubicBezTo>
                  <a:lnTo>
                    <a:pt x="4011" y="4872"/>
                  </a:lnTo>
                  <a:cubicBezTo>
                    <a:pt x="4011" y="5587"/>
                    <a:pt x="4536" y="6133"/>
                    <a:pt x="5229" y="6217"/>
                  </a:cubicBezTo>
                  <a:cubicBezTo>
                    <a:pt x="5271" y="7057"/>
                    <a:pt x="5293" y="8422"/>
                    <a:pt x="5061" y="9451"/>
                  </a:cubicBezTo>
                  <a:cubicBezTo>
                    <a:pt x="5040" y="9577"/>
                    <a:pt x="4977" y="9724"/>
                    <a:pt x="4956" y="9829"/>
                  </a:cubicBezTo>
                  <a:cubicBezTo>
                    <a:pt x="4872" y="10039"/>
                    <a:pt x="4809" y="10207"/>
                    <a:pt x="4704" y="10354"/>
                  </a:cubicBezTo>
                  <a:cubicBezTo>
                    <a:pt x="3822" y="11551"/>
                    <a:pt x="147" y="15352"/>
                    <a:pt x="84" y="18503"/>
                  </a:cubicBezTo>
                  <a:cubicBezTo>
                    <a:pt x="0" y="21065"/>
                    <a:pt x="42" y="34128"/>
                    <a:pt x="84" y="38664"/>
                  </a:cubicBezTo>
                  <a:cubicBezTo>
                    <a:pt x="21" y="39483"/>
                    <a:pt x="21" y="40029"/>
                    <a:pt x="21" y="40176"/>
                  </a:cubicBezTo>
                  <a:lnTo>
                    <a:pt x="21" y="40239"/>
                  </a:lnTo>
                  <a:lnTo>
                    <a:pt x="21" y="40344"/>
                  </a:lnTo>
                  <a:lnTo>
                    <a:pt x="21" y="40365"/>
                  </a:lnTo>
                  <a:cubicBezTo>
                    <a:pt x="21" y="40386"/>
                    <a:pt x="63" y="40428"/>
                    <a:pt x="63" y="40449"/>
                  </a:cubicBezTo>
                  <a:cubicBezTo>
                    <a:pt x="63" y="40449"/>
                    <a:pt x="63" y="40470"/>
                    <a:pt x="84" y="40470"/>
                  </a:cubicBezTo>
                  <a:cubicBezTo>
                    <a:pt x="84" y="40491"/>
                    <a:pt x="105" y="40533"/>
                    <a:pt x="105" y="40554"/>
                  </a:cubicBezTo>
                  <a:lnTo>
                    <a:pt x="126" y="40575"/>
                  </a:lnTo>
                  <a:cubicBezTo>
                    <a:pt x="147" y="40596"/>
                    <a:pt x="147" y="40638"/>
                    <a:pt x="189" y="40659"/>
                  </a:cubicBezTo>
                  <a:lnTo>
                    <a:pt x="210" y="40680"/>
                  </a:lnTo>
                  <a:lnTo>
                    <a:pt x="315" y="40785"/>
                  </a:lnTo>
                  <a:cubicBezTo>
                    <a:pt x="315" y="40785"/>
                    <a:pt x="336" y="40785"/>
                    <a:pt x="336" y="40806"/>
                  </a:cubicBezTo>
                  <a:cubicBezTo>
                    <a:pt x="357" y="40848"/>
                    <a:pt x="399" y="40869"/>
                    <a:pt x="441" y="40890"/>
                  </a:cubicBezTo>
                  <a:cubicBezTo>
                    <a:pt x="462" y="40890"/>
                    <a:pt x="462" y="40911"/>
                    <a:pt x="504" y="40911"/>
                  </a:cubicBezTo>
                  <a:cubicBezTo>
                    <a:pt x="525" y="40953"/>
                    <a:pt x="546" y="40974"/>
                    <a:pt x="609" y="40974"/>
                  </a:cubicBezTo>
                  <a:cubicBezTo>
                    <a:pt x="630" y="40974"/>
                    <a:pt x="630" y="40995"/>
                    <a:pt x="651" y="40995"/>
                  </a:cubicBezTo>
                  <a:cubicBezTo>
                    <a:pt x="672" y="41016"/>
                    <a:pt x="735" y="41016"/>
                    <a:pt x="756" y="41058"/>
                  </a:cubicBezTo>
                  <a:cubicBezTo>
                    <a:pt x="777" y="41058"/>
                    <a:pt x="819" y="41079"/>
                    <a:pt x="819" y="41079"/>
                  </a:cubicBezTo>
                  <a:cubicBezTo>
                    <a:pt x="861" y="41100"/>
                    <a:pt x="903" y="41121"/>
                    <a:pt x="945" y="41121"/>
                  </a:cubicBezTo>
                  <a:cubicBezTo>
                    <a:pt x="966" y="41121"/>
                    <a:pt x="966" y="41142"/>
                    <a:pt x="1008" y="41142"/>
                  </a:cubicBezTo>
                  <a:cubicBezTo>
                    <a:pt x="1050" y="41184"/>
                    <a:pt x="1134" y="41205"/>
                    <a:pt x="1218" y="41226"/>
                  </a:cubicBezTo>
                  <a:cubicBezTo>
                    <a:pt x="1239" y="41226"/>
                    <a:pt x="1239" y="41247"/>
                    <a:pt x="1260" y="41247"/>
                  </a:cubicBezTo>
                  <a:cubicBezTo>
                    <a:pt x="1323" y="41290"/>
                    <a:pt x="1365" y="41311"/>
                    <a:pt x="1428" y="41311"/>
                  </a:cubicBezTo>
                  <a:cubicBezTo>
                    <a:pt x="1449" y="41311"/>
                    <a:pt x="1470" y="41332"/>
                    <a:pt x="1491" y="41332"/>
                  </a:cubicBezTo>
                  <a:cubicBezTo>
                    <a:pt x="1554" y="41353"/>
                    <a:pt x="1596" y="41353"/>
                    <a:pt x="1659" y="41395"/>
                  </a:cubicBezTo>
                  <a:cubicBezTo>
                    <a:pt x="1680" y="41395"/>
                    <a:pt x="1701" y="41416"/>
                    <a:pt x="1764" y="41416"/>
                  </a:cubicBezTo>
                  <a:cubicBezTo>
                    <a:pt x="1806" y="41437"/>
                    <a:pt x="1869" y="41437"/>
                    <a:pt x="1911" y="41458"/>
                  </a:cubicBezTo>
                  <a:cubicBezTo>
                    <a:pt x="1932" y="41458"/>
                    <a:pt x="1974" y="41500"/>
                    <a:pt x="2016" y="41500"/>
                  </a:cubicBezTo>
                  <a:cubicBezTo>
                    <a:pt x="2079" y="41521"/>
                    <a:pt x="2163" y="41521"/>
                    <a:pt x="2205" y="41542"/>
                  </a:cubicBezTo>
                  <a:cubicBezTo>
                    <a:pt x="2226" y="41542"/>
                    <a:pt x="2268" y="41563"/>
                    <a:pt x="2289" y="41563"/>
                  </a:cubicBezTo>
                  <a:cubicBezTo>
                    <a:pt x="2352" y="41605"/>
                    <a:pt x="2478" y="41626"/>
                    <a:pt x="2562" y="41647"/>
                  </a:cubicBezTo>
                  <a:cubicBezTo>
                    <a:pt x="2604" y="41647"/>
                    <a:pt x="2646" y="41668"/>
                    <a:pt x="2688" y="41668"/>
                  </a:cubicBezTo>
                  <a:cubicBezTo>
                    <a:pt x="2730" y="41710"/>
                    <a:pt x="2814" y="41710"/>
                    <a:pt x="2856" y="41731"/>
                  </a:cubicBezTo>
                  <a:cubicBezTo>
                    <a:pt x="2919" y="41731"/>
                    <a:pt x="2940" y="41752"/>
                    <a:pt x="3003" y="41752"/>
                  </a:cubicBezTo>
                  <a:cubicBezTo>
                    <a:pt x="3045" y="41752"/>
                    <a:pt x="3108" y="41773"/>
                    <a:pt x="3171" y="41773"/>
                  </a:cubicBezTo>
                  <a:cubicBezTo>
                    <a:pt x="3234" y="41773"/>
                    <a:pt x="3276" y="41815"/>
                    <a:pt x="3339" y="41815"/>
                  </a:cubicBezTo>
                  <a:cubicBezTo>
                    <a:pt x="3381" y="41815"/>
                    <a:pt x="3444" y="41836"/>
                    <a:pt x="3486" y="41836"/>
                  </a:cubicBezTo>
                  <a:cubicBezTo>
                    <a:pt x="3549" y="41836"/>
                    <a:pt x="3591" y="41857"/>
                    <a:pt x="3654" y="41857"/>
                  </a:cubicBezTo>
                  <a:cubicBezTo>
                    <a:pt x="3696" y="41857"/>
                    <a:pt x="3759" y="41878"/>
                    <a:pt x="3801" y="41878"/>
                  </a:cubicBezTo>
                  <a:lnTo>
                    <a:pt x="4284" y="41962"/>
                  </a:lnTo>
                  <a:lnTo>
                    <a:pt x="4305" y="41962"/>
                  </a:lnTo>
                  <a:cubicBezTo>
                    <a:pt x="4389" y="41962"/>
                    <a:pt x="4494" y="41983"/>
                    <a:pt x="4557" y="41983"/>
                  </a:cubicBezTo>
                  <a:lnTo>
                    <a:pt x="4641" y="41983"/>
                  </a:lnTo>
                  <a:cubicBezTo>
                    <a:pt x="4725" y="41983"/>
                    <a:pt x="4830" y="42025"/>
                    <a:pt x="4935" y="42025"/>
                  </a:cubicBezTo>
                  <a:lnTo>
                    <a:pt x="5019" y="42025"/>
                  </a:lnTo>
                  <a:cubicBezTo>
                    <a:pt x="5124" y="42025"/>
                    <a:pt x="5229" y="42046"/>
                    <a:pt x="5335" y="42046"/>
                  </a:cubicBezTo>
                  <a:lnTo>
                    <a:pt x="5356" y="42046"/>
                  </a:lnTo>
                  <a:cubicBezTo>
                    <a:pt x="6112" y="42130"/>
                    <a:pt x="6952" y="42193"/>
                    <a:pt x="7813" y="42256"/>
                  </a:cubicBezTo>
                  <a:lnTo>
                    <a:pt x="7855" y="42256"/>
                  </a:lnTo>
                  <a:cubicBezTo>
                    <a:pt x="8023" y="42256"/>
                    <a:pt x="8233" y="42277"/>
                    <a:pt x="8443" y="42277"/>
                  </a:cubicBezTo>
                  <a:lnTo>
                    <a:pt x="9871" y="42277"/>
                  </a:lnTo>
                  <a:cubicBezTo>
                    <a:pt x="15310" y="42277"/>
                    <a:pt x="19679" y="41290"/>
                    <a:pt x="19679" y="40071"/>
                  </a:cubicBezTo>
                  <a:cubicBezTo>
                    <a:pt x="19679" y="40071"/>
                    <a:pt x="19763" y="21464"/>
                    <a:pt x="19679" y="18335"/>
                  </a:cubicBezTo>
                  <a:cubicBezTo>
                    <a:pt x="19679" y="18230"/>
                    <a:pt x="19679" y="18125"/>
                    <a:pt x="19658" y="18020"/>
                  </a:cubicBezTo>
                  <a:lnTo>
                    <a:pt x="19658" y="17936"/>
                  </a:lnTo>
                  <a:cubicBezTo>
                    <a:pt x="19658" y="17873"/>
                    <a:pt x="19637" y="17789"/>
                    <a:pt x="19637" y="17705"/>
                  </a:cubicBezTo>
                  <a:cubicBezTo>
                    <a:pt x="19637" y="17684"/>
                    <a:pt x="19616" y="17621"/>
                    <a:pt x="19616" y="17600"/>
                  </a:cubicBezTo>
                  <a:cubicBezTo>
                    <a:pt x="19616" y="17516"/>
                    <a:pt x="19595" y="17474"/>
                    <a:pt x="19553" y="17390"/>
                  </a:cubicBezTo>
                  <a:cubicBezTo>
                    <a:pt x="19553" y="17348"/>
                    <a:pt x="19532" y="17306"/>
                    <a:pt x="19532" y="17263"/>
                  </a:cubicBezTo>
                  <a:cubicBezTo>
                    <a:pt x="19511" y="17200"/>
                    <a:pt x="19511" y="17137"/>
                    <a:pt x="19490" y="17074"/>
                  </a:cubicBezTo>
                  <a:cubicBezTo>
                    <a:pt x="19490" y="17032"/>
                    <a:pt x="19448" y="16990"/>
                    <a:pt x="19448" y="16948"/>
                  </a:cubicBezTo>
                  <a:cubicBezTo>
                    <a:pt x="19427" y="16885"/>
                    <a:pt x="19427" y="16822"/>
                    <a:pt x="19406" y="16759"/>
                  </a:cubicBezTo>
                  <a:cubicBezTo>
                    <a:pt x="19385" y="16717"/>
                    <a:pt x="19385" y="16654"/>
                    <a:pt x="19343" y="16633"/>
                  </a:cubicBezTo>
                  <a:cubicBezTo>
                    <a:pt x="19322" y="16570"/>
                    <a:pt x="19301" y="16507"/>
                    <a:pt x="19301" y="16444"/>
                  </a:cubicBezTo>
                  <a:cubicBezTo>
                    <a:pt x="19280" y="16402"/>
                    <a:pt x="19280" y="16339"/>
                    <a:pt x="19238" y="16297"/>
                  </a:cubicBezTo>
                  <a:cubicBezTo>
                    <a:pt x="19217" y="16234"/>
                    <a:pt x="19196" y="16192"/>
                    <a:pt x="19175" y="16108"/>
                  </a:cubicBezTo>
                  <a:cubicBezTo>
                    <a:pt x="19133" y="16045"/>
                    <a:pt x="19112" y="16003"/>
                    <a:pt x="19112" y="15940"/>
                  </a:cubicBezTo>
                  <a:lnTo>
                    <a:pt x="19028" y="15793"/>
                  </a:lnTo>
                  <a:lnTo>
                    <a:pt x="18965" y="15625"/>
                  </a:lnTo>
                  <a:lnTo>
                    <a:pt x="18881" y="15478"/>
                  </a:lnTo>
                  <a:lnTo>
                    <a:pt x="18797" y="15310"/>
                  </a:lnTo>
                  <a:cubicBezTo>
                    <a:pt x="18776" y="15268"/>
                    <a:pt x="18755" y="15247"/>
                    <a:pt x="18713" y="15184"/>
                  </a:cubicBezTo>
                  <a:cubicBezTo>
                    <a:pt x="18692" y="15142"/>
                    <a:pt x="18671" y="15058"/>
                    <a:pt x="18608" y="14995"/>
                  </a:cubicBezTo>
                  <a:cubicBezTo>
                    <a:pt x="18587" y="14974"/>
                    <a:pt x="18566" y="14932"/>
                    <a:pt x="18566" y="14890"/>
                  </a:cubicBezTo>
                  <a:cubicBezTo>
                    <a:pt x="18440" y="14659"/>
                    <a:pt x="18272" y="14407"/>
                    <a:pt x="18125" y="14155"/>
                  </a:cubicBezTo>
                  <a:cubicBezTo>
                    <a:pt x="18125" y="14134"/>
                    <a:pt x="18083" y="14113"/>
                    <a:pt x="18083" y="14113"/>
                  </a:cubicBezTo>
                  <a:cubicBezTo>
                    <a:pt x="18041" y="14050"/>
                    <a:pt x="18020" y="13987"/>
                    <a:pt x="17957" y="13924"/>
                  </a:cubicBezTo>
                  <a:cubicBezTo>
                    <a:pt x="17936" y="13903"/>
                    <a:pt x="17915" y="13840"/>
                    <a:pt x="17873" y="13819"/>
                  </a:cubicBezTo>
                  <a:cubicBezTo>
                    <a:pt x="17852" y="13777"/>
                    <a:pt x="17810" y="13714"/>
                    <a:pt x="17768" y="13672"/>
                  </a:cubicBezTo>
                  <a:cubicBezTo>
                    <a:pt x="17747" y="13609"/>
                    <a:pt x="17726" y="13567"/>
                    <a:pt x="17663" y="13525"/>
                  </a:cubicBezTo>
                  <a:cubicBezTo>
                    <a:pt x="17642" y="13483"/>
                    <a:pt x="17621" y="13462"/>
                    <a:pt x="17558" y="13399"/>
                  </a:cubicBezTo>
                  <a:cubicBezTo>
                    <a:pt x="17516" y="13357"/>
                    <a:pt x="17474" y="13294"/>
                    <a:pt x="17432" y="13252"/>
                  </a:cubicBezTo>
                  <a:lnTo>
                    <a:pt x="17411" y="13210"/>
                  </a:lnTo>
                  <a:lnTo>
                    <a:pt x="17390" y="13189"/>
                  </a:lnTo>
                  <a:cubicBezTo>
                    <a:pt x="17285" y="13063"/>
                    <a:pt x="17179" y="12895"/>
                    <a:pt x="17074" y="12769"/>
                  </a:cubicBezTo>
                  <a:cubicBezTo>
                    <a:pt x="17032" y="12748"/>
                    <a:pt x="17011" y="12685"/>
                    <a:pt x="16990" y="12664"/>
                  </a:cubicBezTo>
                  <a:cubicBezTo>
                    <a:pt x="16906" y="12559"/>
                    <a:pt x="16822" y="12475"/>
                    <a:pt x="16780" y="12370"/>
                  </a:cubicBezTo>
                  <a:cubicBezTo>
                    <a:pt x="16696" y="12307"/>
                    <a:pt x="16654" y="12202"/>
                    <a:pt x="16570" y="12118"/>
                  </a:cubicBezTo>
                  <a:cubicBezTo>
                    <a:pt x="16528" y="12055"/>
                    <a:pt x="16507" y="12034"/>
                    <a:pt x="16465" y="11992"/>
                  </a:cubicBezTo>
                  <a:cubicBezTo>
                    <a:pt x="15856" y="11215"/>
                    <a:pt x="15331" y="10627"/>
                    <a:pt x="15058" y="10249"/>
                  </a:cubicBezTo>
                  <a:cubicBezTo>
                    <a:pt x="14428" y="9409"/>
                    <a:pt x="14470" y="7267"/>
                    <a:pt x="14533" y="6112"/>
                  </a:cubicBezTo>
                  <a:cubicBezTo>
                    <a:pt x="15226" y="6028"/>
                    <a:pt x="15751" y="5440"/>
                    <a:pt x="15751" y="4767"/>
                  </a:cubicBezTo>
                  <a:lnTo>
                    <a:pt x="15751" y="1365"/>
                  </a:lnTo>
                  <a:cubicBezTo>
                    <a:pt x="15751" y="588"/>
                    <a:pt x="15142" y="0"/>
                    <a:pt x="14386"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 name="Google Shape;1148;p27"/>
            <p:cNvGrpSpPr/>
            <p:nvPr/>
          </p:nvGrpSpPr>
          <p:grpSpPr>
            <a:xfrm>
              <a:off x="3735850" y="68950"/>
              <a:ext cx="494100" cy="1062200"/>
              <a:chOff x="4510925" y="1777975"/>
              <a:chExt cx="494100" cy="1062200"/>
            </a:xfrm>
          </p:grpSpPr>
          <p:sp>
            <p:nvSpPr>
              <p:cNvPr id="1149" name="Google Shape;1149;p27"/>
              <p:cNvSpPr/>
              <p:nvPr/>
            </p:nvSpPr>
            <p:spPr>
              <a:xfrm>
                <a:off x="4510925" y="1915025"/>
                <a:ext cx="494100" cy="925150"/>
              </a:xfrm>
              <a:custGeom>
                <a:avLst/>
                <a:gdLst/>
                <a:ahLst/>
                <a:cxnLst/>
                <a:rect l="l" t="t" r="r" b="b"/>
                <a:pathLst>
                  <a:path w="19764" h="37006" extrusionOk="0">
                    <a:moveTo>
                      <a:pt x="5104" y="0"/>
                    </a:moveTo>
                    <a:cubicBezTo>
                      <a:pt x="5104" y="0"/>
                      <a:pt x="5398" y="2416"/>
                      <a:pt x="5041" y="3991"/>
                    </a:cubicBezTo>
                    <a:cubicBezTo>
                      <a:pt x="4999" y="4117"/>
                      <a:pt x="4978" y="4264"/>
                      <a:pt x="4936" y="4390"/>
                    </a:cubicBezTo>
                    <a:cubicBezTo>
                      <a:pt x="4852" y="4600"/>
                      <a:pt x="4768" y="4789"/>
                      <a:pt x="4663" y="4915"/>
                    </a:cubicBezTo>
                    <a:cubicBezTo>
                      <a:pt x="3781" y="6091"/>
                      <a:pt x="105" y="9892"/>
                      <a:pt x="42" y="13042"/>
                    </a:cubicBezTo>
                    <a:cubicBezTo>
                      <a:pt x="0" y="15626"/>
                      <a:pt x="21" y="28668"/>
                      <a:pt x="42" y="33225"/>
                    </a:cubicBezTo>
                    <a:lnTo>
                      <a:pt x="42" y="34737"/>
                    </a:lnTo>
                    <a:lnTo>
                      <a:pt x="42" y="34800"/>
                    </a:lnTo>
                    <a:cubicBezTo>
                      <a:pt x="42" y="35997"/>
                      <a:pt x="4453" y="37005"/>
                      <a:pt x="9871" y="37005"/>
                    </a:cubicBezTo>
                    <a:cubicBezTo>
                      <a:pt x="15290" y="37005"/>
                      <a:pt x="19679" y="35997"/>
                      <a:pt x="19679" y="34800"/>
                    </a:cubicBezTo>
                    <a:cubicBezTo>
                      <a:pt x="19679" y="34800"/>
                      <a:pt x="19763" y="16172"/>
                      <a:pt x="19658" y="13084"/>
                    </a:cubicBezTo>
                    <a:cubicBezTo>
                      <a:pt x="19574" y="9934"/>
                      <a:pt x="15899" y="6112"/>
                      <a:pt x="15038" y="4936"/>
                    </a:cubicBezTo>
                    <a:cubicBezTo>
                      <a:pt x="14135" y="3739"/>
                      <a:pt x="14555" y="0"/>
                      <a:pt x="14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7"/>
              <p:cNvSpPr/>
              <p:nvPr/>
            </p:nvSpPr>
            <p:spPr>
              <a:xfrm>
                <a:off x="4584950" y="2245275"/>
                <a:ext cx="334475" cy="428450"/>
              </a:xfrm>
              <a:custGeom>
                <a:avLst/>
                <a:gdLst/>
                <a:ahLst/>
                <a:cxnLst/>
                <a:rect l="l" t="t" r="r" b="b"/>
                <a:pathLst>
                  <a:path w="13379" h="17138" extrusionOk="0">
                    <a:moveTo>
                      <a:pt x="1093" y="0"/>
                    </a:moveTo>
                    <a:cubicBezTo>
                      <a:pt x="505" y="0"/>
                      <a:pt x="1" y="505"/>
                      <a:pt x="1" y="1114"/>
                    </a:cubicBezTo>
                    <a:lnTo>
                      <a:pt x="1" y="16046"/>
                    </a:lnTo>
                    <a:cubicBezTo>
                      <a:pt x="1" y="16655"/>
                      <a:pt x="505" y="17138"/>
                      <a:pt x="1093" y="17138"/>
                    </a:cubicBezTo>
                    <a:lnTo>
                      <a:pt x="12287" y="17138"/>
                    </a:lnTo>
                    <a:cubicBezTo>
                      <a:pt x="12917" y="17138"/>
                      <a:pt x="13379" y="16655"/>
                      <a:pt x="13379" y="16046"/>
                    </a:cubicBezTo>
                    <a:lnTo>
                      <a:pt x="13379" y="1114"/>
                    </a:lnTo>
                    <a:cubicBezTo>
                      <a:pt x="13379" y="505"/>
                      <a:pt x="12896" y="0"/>
                      <a:pt x="122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7"/>
              <p:cNvSpPr/>
              <p:nvPr/>
            </p:nvSpPr>
            <p:spPr>
              <a:xfrm>
                <a:off x="4651100" y="2358150"/>
                <a:ext cx="202175" cy="202175"/>
              </a:xfrm>
              <a:custGeom>
                <a:avLst/>
                <a:gdLst/>
                <a:ahLst/>
                <a:cxnLst/>
                <a:rect l="l" t="t" r="r" b="b"/>
                <a:pathLst>
                  <a:path w="8087" h="8087" extrusionOk="0">
                    <a:moveTo>
                      <a:pt x="2962" y="1"/>
                    </a:moveTo>
                    <a:lnTo>
                      <a:pt x="2962" y="2962"/>
                    </a:lnTo>
                    <a:lnTo>
                      <a:pt x="1" y="2962"/>
                    </a:lnTo>
                    <a:lnTo>
                      <a:pt x="1" y="5146"/>
                    </a:lnTo>
                    <a:lnTo>
                      <a:pt x="2962" y="5146"/>
                    </a:lnTo>
                    <a:lnTo>
                      <a:pt x="2962" y="8087"/>
                    </a:lnTo>
                    <a:lnTo>
                      <a:pt x="5146" y="8087"/>
                    </a:lnTo>
                    <a:lnTo>
                      <a:pt x="5146" y="5146"/>
                    </a:lnTo>
                    <a:lnTo>
                      <a:pt x="8087" y="5146"/>
                    </a:lnTo>
                    <a:lnTo>
                      <a:pt x="8087" y="2962"/>
                    </a:lnTo>
                    <a:lnTo>
                      <a:pt x="5146" y="2962"/>
                    </a:lnTo>
                    <a:lnTo>
                      <a:pt x="51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7"/>
              <p:cNvSpPr/>
              <p:nvPr/>
            </p:nvSpPr>
            <p:spPr>
              <a:xfrm>
                <a:off x="4634300" y="2014775"/>
                <a:ext cx="142850" cy="17375"/>
              </a:xfrm>
              <a:custGeom>
                <a:avLst/>
                <a:gdLst/>
                <a:ahLst/>
                <a:cxnLst/>
                <a:rect l="l" t="t" r="r" b="b"/>
                <a:pathLst>
                  <a:path w="5714" h="695" extrusionOk="0">
                    <a:moveTo>
                      <a:pt x="106" y="1"/>
                    </a:moveTo>
                    <a:cubicBezTo>
                      <a:pt x="64" y="148"/>
                      <a:pt x="43" y="274"/>
                      <a:pt x="1" y="400"/>
                    </a:cubicBezTo>
                    <a:cubicBezTo>
                      <a:pt x="1024" y="622"/>
                      <a:pt x="2013" y="695"/>
                      <a:pt x="2872" y="695"/>
                    </a:cubicBezTo>
                    <a:cubicBezTo>
                      <a:pt x="4535" y="695"/>
                      <a:pt x="5713" y="421"/>
                      <a:pt x="5713" y="421"/>
                    </a:cubicBezTo>
                    <a:lnTo>
                      <a:pt x="5713" y="421"/>
                    </a:lnTo>
                    <a:cubicBezTo>
                      <a:pt x="5390" y="428"/>
                      <a:pt x="5082" y="431"/>
                      <a:pt x="4786" y="431"/>
                    </a:cubicBezTo>
                    <a:cubicBezTo>
                      <a:pt x="2472" y="431"/>
                      <a:pt x="1000" y="224"/>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7"/>
              <p:cNvSpPr/>
              <p:nvPr/>
            </p:nvSpPr>
            <p:spPr>
              <a:xfrm>
                <a:off x="4611200" y="1777975"/>
                <a:ext cx="293525" cy="156500"/>
              </a:xfrm>
              <a:custGeom>
                <a:avLst/>
                <a:gdLst/>
                <a:ahLst/>
                <a:cxnLst/>
                <a:rect l="l" t="t" r="r" b="b"/>
                <a:pathLst>
                  <a:path w="11741" h="6260" extrusionOk="0">
                    <a:moveTo>
                      <a:pt x="1366" y="1"/>
                    </a:moveTo>
                    <a:cubicBezTo>
                      <a:pt x="589" y="1"/>
                      <a:pt x="1" y="610"/>
                      <a:pt x="1" y="1366"/>
                    </a:cubicBezTo>
                    <a:lnTo>
                      <a:pt x="1" y="4894"/>
                    </a:lnTo>
                    <a:cubicBezTo>
                      <a:pt x="1" y="5650"/>
                      <a:pt x="610" y="6259"/>
                      <a:pt x="1366" y="6259"/>
                    </a:cubicBezTo>
                    <a:lnTo>
                      <a:pt x="10376" y="6259"/>
                    </a:lnTo>
                    <a:cubicBezTo>
                      <a:pt x="11132" y="6259"/>
                      <a:pt x="11741" y="5650"/>
                      <a:pt x="11741" y="4894"/>
                    </a:cubicBezTo>
                    <a:lnTo>
                      <a:pt x="11741" y="1366"/>
                    </a:lnTo>
                    <a:cubicBezTo>
                      <a:pt x="11741" y="631"/>
                      <a:pt x="11132" y="1"/>
                      <a:pt x="10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67">
          <a:extLst>
            <a:ext uri="{FF2B5EF4-FFF2-40B4-BE49-F238E27FC236}">
              <a16:creationId xmlns:a16="http://schemas.microsoft.com/office/drawing/2014/main" id="{D7562FB5-EC87-4C03-D74B-918AF6DD56CA}"/>
            </a:ext>
          </a:extLst>
        </p:cNvPr>
        <p:cNvGrpSpPr/>
        <p:nvPr/>
      </p:nvGrpSpPr>
      <p:grpSpPr>
        <a:xfrm>
          <a:off x="0" y="0"/>
          <a:ext cx="0" cy="0"/>
          <a:chOff x="0" y="0"/>
          <a:chExt cx="0" cy="0"/>
        </a:xfrm>
      </p:grpSpPr>
      <p:sp>
        <p:nvSpPr>
          <p:cNvPr id="2073" name="Google Shape;2073;p67">
            <a:extLst>
              <a:ext uri="{FF2B5EF4-FFF2-40B4-BE49-F238E27FC236}">
                <a16:creationId xmlns:a16="http://schemas.microsoft.com/office/drawing/2014/main" id="{429A1D79-8C21-981D-4F17-9F561A52EB99}"/>
              </a:ext>
            </a:extLst>
          </p:cNvPr>
          <p:cNvSpPr txBox="1">
            <a:spLocks noGrp="1"/>
          </p:cNvSpPr>
          <p:nvPr>
            <p:ph type="title"/>
          </p:nvPr>
        </p:nvSpPr>
        <p:spPr>
          <a:xfrm>
            <a:off x="304516" y="170358"/>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MeDispenser </a:t>
            </a:r>
            <a:endParaRPr/>
          </a:p>
          <a:p>
            <a:pPr marL="0" lvl="0" indent="0" algn="l" rtl="0">
              <a:spcBef>
                <a:spcPts val="0"/>
              </a:spcBef>
              <a:spcAft>
                <a:spcPts val="0"/>
              </a:spcAft>
              <a:buNone/>
            </a:pPr>
            <a:endParaRPr/>
          </a:p>
        </p:txBody>
      </p:sp>
      <p:pic>
        <p:nvPicPr>
          <p:cNvPr id="2074" name="Google Shape;2074;p67">
            <a:extLst>
              <a:ext uri="{FF2B5EF4-FFF2-40B4-BE49-F238E27FC236}">
                <a16:creationId xmlns:a16="http://schemas.microsoft.com/office/drawing/2014/main" id="{99C6481E-5FB9-0367-8069-E618F66D520C}"/>
              </a:ext>
            </a:extLst>
          </p:cNvPr>
          <p:cNvPicPr preferRelativeResize="0"/>
          <p:nvPr/>
        </p:nvPicPr>
        <p:blipFill>
          <a:blip r:embed="rId3">
            <a:alphaModFix/>
          </a:blip>
          <a:stretch>
            <a:fillRect/>
          </a:stretch>
        </p:blipFill>
        <p:spPr>
          <a:xfrm>
            <a:off x="2223577" y="1096104"/>
            <a:ext cx="3388951" cy="3573200"/>
          </a:xfrm>
          <a:prstGeom prst="rect">
            <a:avLst/>
          </a:prstGeom>
          <a:noFill/>
          <a:ln>
            <a:noFill/>
          </a:ln>
        </p:spPr>
      </p:pic>
      <p:pic>
        <p:nvPicPr>
          <p:cNvPr id="2075" name="Google Shape;2075;p67">
            <a:extLst>
              <a:ext uri="{FF2B5EF4-FFF2-40B4-BE49-F238E27FC236}">
                <a16:creationId xmlns:a16="http://schemas.microsoft.com/office/drawing/2014/main" id="{9C2E105C-B507-4622-DDD4-464B9BAC800C}"/>
              </a:ext>
            </a:extLst>
          </p:cNvPr>
          <p:cNvPicPr preferRelativeResize="0"/>
          <p:nvPr/>
        </p:nvPicPr>
        <p:blipFill rotWithShape="1">
          <a:blip r:embed="rId4">
            <a:alphaModFix/>
          </a:blip>
          <a:srcRect l="30025" r="30935"/>
          <a:stretch/>
        </p:blipFill>
        <p:spPr>
          <a:xfrm rot="-271614">
            <a:off x="1770089" y="672711"/>
            <a:ext cx="933481" cy="2391159"/>
          </a:xfrm>
          <a:prstGeom prst="rect">
            <a:avLst/>
          </a:prstGeom>
          <a:noFill/>
          <a:ln>
            <a:noFill/>
          </a:ln>
        </p:spPr>
      </p:pic>
      <p:pic>
        <p:nvPicPr>
          <p:cNvPr id="2076" name="Google Shape;2076;p67" title="image-removebg-preview.png">
            <a:extLst>
              <a:ext uri="{FF2B5EF4-FFF2-40B4-BE49-F238E27FC236}">
                <a16:creationId xmlns:a16="http://schemas.microsoft.com/office/drawing/2014/main" id="{C0C20613-E547-0535-A75D-D238759D96DD}"/>
              </a:ext>
            </a:extLst>
          </p:cNvPr>
          <p:cNvPicPr preferRelativeResize="0"/>
          <p:nvPr/>
        </p:nvPicPr>
        <p:blipFill rotWithShape="1">
          <a:blip r:embed="rId5">
            <a:alphaModFix/>
          </a:blip>
          <a:srcRect l="22380" r="25979"/>
          <a:stretch/>
        </p:blipFill>
        <p:spPr>
          <a:xfrm rot="405371">
            <a:off x="4589331" y="3078637"/>
            <a:ext cx="1608484" cy="1806162"/>
          </a:xfrm>
          <a:prstGeom prst="rect">
            <a:avLst/>
          </a:prstGeom>
          <a:noFill/>
          <a:ln>
            <a:noFill/>
          </a:ln>
        </p:spPr>
      </p:pic>
    </p:spTree>
    <p:extLst>
      <p:ext uri="{BB962C8B-B14F-4D97-AF65-F5344CB8AC3E}">
        <p14:creationId xmlns:p14="http://schemas.microsoft.com/office/powerpoint/2010/main" val="1393811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67">
          <a:extLst>
            <a:ext uri="{FF2B5EF4-FFF2-40B4-BE49-F238E27FC236}">
              <a16:creationId xmlns:a16="http://schemas.microsoft.com/office/drawing/2014/main" id="{B1117079-B928-7667-0525-76DB66BE8F35}"/>
            </a:ext>
          </a:extLst>
        </p:cNvPr>
        <p:cNvGrpSpPr/>
        <p:nvPr/>
      </p:nvGrpSpPr>
      <p:grpSpPr>
        <a:xfrm>
          <a:off x="0" y="0"/>
          <a:ext cx="0" cy="0"/>
          <a:chOff x="0" y="0"/>
          <a:chExt cx="0" cy="0"/>
        </a:xfrm>
      </p:grpSpPr>
      <p:sp>
        <p:nvSpPr>
          <p:cNvPr id="2073" name="Google Shape;2073;p67">
            <a:extLst>
              <a:ext uri="{FF2B5EF4-FFF2-40B4-BE49-F238E27FC236}">
                <a16:creationId xmlns:a16="http://schemas.microsoft.com/office/drawing/2014/main" id="{9EA47D47-4AE8-2A1D-5AAA-4D53A35F8259}"/>
              </a:ext>
            </a:extLst>
          </p:cNvPr>
          <p:cNvSpPr txBox="1">
            <a:spLocks noGrp="1"/>
          </p:cNvSpPr>
          <p:nvPr>
            <p:ph type="title"/>
          </p:nvPr>
        </p:nvSpPr>
        <p:spPr>
          <a:xfrm>
            <a:off x="304516" y="170358"/>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30E7FB70-AB28-E5AE-D850-1A189A722A3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064967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450">
        <p15:prstTrans prst="fallOve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sp>
        <p:nvSpPr>
          <p:cNvPr id="1635" name="Google Shape;1635;p48"/>
          <p:cNvSpPr/>
          <p:nvPr/>
        </p:nvSpPr>
        <p:spPr>
          <a:xfrm>
            <a:off x="961750" y="1154300"/>
            <a:ext cx="2002500" cy="14586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36" name="Google Shape;1636;p48"/>
          <p:cNvSpPr txBox="1">
            <a:spLocks noGrp="1"/>
          </p:cNvSpPr>
          <p:nvPr>
            <p:ph type="title"/>
          </p:nvPr>
        </p:nvSpPr>
        <p:spPr>
          <a:xfrm>
            <a:off x="203731" y="203161"/>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Interpretation 1</a:t>
            </a:r>
            <a:endParaRPr/>
          </a:p>
        </p:txBody>
      </p:sp>
      <p:sp>
        <p:nvSpPr>
          <p:cNvPr id="1637" name="Google Shape;1637;p48"/>
          <p:cNvSpPr txBox="1">
            <a:spLocks noGrp="1"/>
          </p:cNvSpPr>
          <p:nvPr>
            <p:ph type="body" idx="4294967295"/>
          </p:nvPr>
        </p:nvSpPr>
        <p:spPr>
          <a:xfrm>
            <a:off x="1270300" y="1439461"/>
            <a:ext cx="1385400" cy="6522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sz="5700" b="1"/>
              <a:t>Me</a:t>
            </a:r>
            <a:endParaRPr sz="6400"/>
          </a:p>
        </p:txBody>
      </p:sp>
      <p:sp>
        <p:nvSpPr>
          <p:cNvPr id="1638" name="Google Shape;1638;p48"/>
          <p:cNvSpPr txBox="1">
            <a:spLocks noGrp="1"/>
          </p:cNvSpPr>
          <p:nvPr>
            <p:ph type="body" idx="4294967295"/>
          </p:nvPr>
        </p:nvSpPr>
        <p:spPr>
          <a:xfrm>
            <a:off x="1043898" y="3269705"/>
            <a:ext cx="2214600" cy="9945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sz="2000"/>
              <a:t>The elderly’s independence in managing their own medication </a:t>
            </a:r>
            <a:endParaRPr sz="2000"/>
          </a:p>
        </p:txBody>
      </p:sp>
      <p:sp>
        <p:nvSpPr>
          <p:cNvPr id="1639" name="Google Shape;1639;p48"/>
          <p:cNvSpPr txBox="1">
            <a:spLocks noGrp="1"/>
          </p:cNvSpPr>
          <p:nvPr>
            <p:ph type="body" idx="4294967295"/>
          </p:nvPr>
        </p:nvSpPr>
        <p:spPr>
          <a:xfrm>
            <a:off x="4644125" y="3229350"/>
            <a:ext cx="2628900" cy="8034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sz="2000"/>
              <a:t>Medicine being dispensed from our product, the dispenser </a:t>
            </a:r>
            <a:endParaRPr sz="2000"/>
          </a:p>
        </p:txBody>
      </p:sp>
      <p:sp>
        <p:nvSpPr>
          <p:cNvPr id="1640" name="Google Shape;1640;p48"/>
          <p:cNvSpPr/>
          <p:nvPr/>
        </p:nvSpPr>
        <p:spPr>
          <a:xfrm>
            <a:off x="3773900" y="1154300"/>
            <a:ext cx="4456200" cy="14586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41" name="Google Shape;1641;p48"/>
          <p:cNvSpPr txBox="1"/>
          <p:nvPr/>
        </p:nvSpPr>
        <p:spPr>
          <a:xfrm>
            <a:off x="3979187" y="1292888"/>
            <a:ext cx="59961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700" b="1">
                <a:solidFill>
                  <a:schemeClr val="lt1"/>
                </a:solidFill>
                <a:latin typeface="Open Sans"/>
                <a:ea typeface="Open Sans"/>
                <a:cs typeface="Open Sans"/>
                <a:sym typeface="Open Sans"/>
              </a:rPr>
              <a:t>Dispenser </a:t>
            </a:r>
            <a:endParaRPr>
              <a:solidFill>
                <a:schemeClr val="lt1"/>
              </a:solidFill>
              <a:latin typeface="Open Sans"/>
              <a:ea typeface="Open Sans"/>
              <a:cs typeface="Open Sans"/>
              <a:sym typeface="Open Sans"/>
            </a:endParaRPr>
          </a:p>
        </p:txBody>
      </p:sp>
      <p:sp>
        <p:nvSpPr>
          <p:cNvPr id="1642" name="Google Shape;1642;p48"/>
          <p:cNvSpPr/>
          <p:nvPr/>
        </p:nvSpPr>
        <p:spPr>
          <a:xfrm>
            <a:off x="1796950" y="2645475"/>
            <a:ext cx="332100" cy="5160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643" name="Google Shape;1643;p48"/>
          <p:cNvSpPr/>
          <p:nvPr/>
        </p:nvSpPr>
        <p:spPr>
          <a:xfrm>
            <a:off x="5725675" y="2663113"/>
            <a:ext cx="332100" cy="5160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nvGrpSpPr>
          <p:cNvPr id="1644" name="Google Shape;1644;p48"/>
          <p:cNvGrpSpPr/>
          <p:nvPr/>
        </p:nvGrpSpPr>
        <p:grpSpPr>
          <a:xfrm rot="7816725">
            <a:off x="8078094" y="195070"/>
            <a:ext cx="693905" cy="847448"/>
            <a:chOff x="7476963" y="3627165"/>
            <a:chExt cx="693913" cy="847457"/>
          </a:xfrm>
        </p:grpSpPr>
        <p:sp>
          <p:nvSpPr>
            <p:cNvPr id="1645" name="Google Shape;1645;p48"/>
            <p:cNvSpPr/>
            <p:nvPr/>
          </p:nvSpPr>
          <p:spPr>
            <a:xfrm rot="8999237">
              <a:off x="7645946" y="3665371"/>
              <a:ext cx="355946" cy="77109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48"/>
            <p:cNvSpPr/>
            <p:nvPr/>
          </p:nvSpPr>
          <p:spPr>
            <a:xfrm rot="8999111">
              <a:off x="7595912" y="3677844"/>
              <a:ext cx="311017" cy="404310"/>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48"/>
            <p:cNvSpPr/>
            <p:nvPr/>
          </p:nvSpPr>
          <p:spPr>
            <a:xfrm rot="8999111">
              <a:off x="7741158" y="4020161"/>
              <a:ext cx="309809" cy="404068"/>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8" name="Google Shape;1648;p48"/>
          <p:cNvGrpSpPr/>
          <p:nvPr/>
        </p:nvGrpSpPr>
        <p:grpSpPr>
          <a:xfrm flipH="1">
            <a:off x="7717500" y="3732928"/>
            <a:ext cx="766496" cy="950175"/>
            <a:chOff x="7510728" y="1301978"/>
            <a:chExt cx="766496" cy="950175"/>
          </a:xfrm>
        </p:grpSpPr>
        <p:sp>
          <p:nvSpPr>
            <p:cNvPr id="1649" name="Google Shape;1649;p48"/>
            <p:cNvSpPr/>
            <p:nvPr/>
          </p:nvSpPr>
          <p:spPr>
            <a:xfrm>
              <a:off x="7511558" y="1301978"/>
              <a:ext cx="765664" cy="949841"/>
            </a:xfrm>
            <a:custGeom>
              <a:avLst/>
              <a:gdLst/>
              <a:ahLst/>
              <a:cxnLst/>
              <a:rect l="l" t="t" r="r" b="b"/>
              <a:pathLst>
                <a:path w="20358" h="25255" extrusionOk="0">
                  <a:moveTo>
                    <a:pt x="16305" y="0"/>
                  </a:moveTo>
                  <a:cubicBezTo>
                    <a:pt x="15804" y="0"/>
                    <a:pt x="15300" y="106"/>
                    <a:pt x="14829" y="327"/>
                  </a:cubicBezTo>
                  <a:lnTo>
                    <a:pt x="8683" y="3222"/>
                  </a:lnTo>
                  <a:lnTo>
                    <a:pt x="2537" y="6116"/>
                  </a:lnTo>
                  <a:cubicBezTo>
                    <a:pt x="748" y="6929"/>
                    <a:pt x="0" y="9075"/>
                    <a:pt x="813" y="10831"/>
                  </a:cubicBezTo>
                  <a:cubicBezTo>
                    <a:pt x="1401" y="12124"/>
                    <a:pt x="2701" y="12856"/>
                    <a:pt x="4040" y="12856"/>
                  </a:cubicBezTo>
                  <a:cubicBezTo>
                    <a:pt x="4554" y="12856"/>
                    <a:pt x="5074" y="12748"/>
                    <a:pt x="5561" y="12522"/>
                  </a:cubicBezTo>
                  <a:lnTo>
                    <a:pt x="11512" y="9726"/>
                  </a:lnTo>
                  <a:lnTo>
                    <a:pt x="8423" y="14116"/>
                  </a:lnTo>
                  <a:lnTo>
                    <a:pt x="4521" y="19644"/>
                  </a:lnTo>
                  <a:cubicBezTo>
                    <a:pt x="3382" y="21237"/>
                    <a:pt x="3805" y="23481"/>
                    <a:pt x="5366" y="24587"/>
                  </a:cubicBezTo>
                  <a:cubicBezTo>
                    <a:pt x="5983" y="25040"/>
                    <a:pt x="6698" y="25255"/>
                    <a:pt x="7408" y="25255"/>
                  </a:cubicBezTo>
                  <a:cubicBezTo>
                    <a:pt x="8532" y="25255"/>
                    <a:pt x="9644" y="24718"/>
                    <a:pt x="10342" y="23741"/>
                  </a:cubicBezTo>
                  <a:lnTo>
                    <a:pt x="14244" y="18213"/>
                  </a:lnTo>
                  <a:lnTo>
                    <a:pt x="18146" y="12685"/>
                  </a:lnTo>
                  <a:cubicBezTo>
                    <a:pt x="19252" y="11059"/>
                    <a:pt x="18894" y="8815"/>
                    <a:pt x="17301" y="7709"/>
                  </a:cubicBezTo>
                  <a:cubicBezTo>
                    <a:pt x="17106" y="7547"/>
                    <a:pt x="16846" y="7417"/>
                    <a:pt x="16618" y="7319"/>
                  </a:cubicBezTo>
                  <a:lnTo>
                    <a:pt x="17821" y="6766"/>
                  </a:lnTo>
                  <a:cubicBezTo>
                    <a:pt x="19610" y="5953"/>
                    <a:pt x="20358" y="3775"/>
                    <a:pt x="19545" y="2051"/>
                  </a:cubicBezTo>
                  <a:cubicBezTo>
                    <a:pt x="18954" y="750"/>
                    <a:pt x="17640" y="0"/>
                    <a:pt x="16305" y="0"/>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402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48"/>
            <p:cNvSpPr/>
            <p:nvPr/>
          </p:nvSpPr>
          <p:spPr>
            <a:xfrm>
              <a:off x="7510728" y="1423061"/>
              <a:ext cx="440811" cy="362543"/>
            </a:xfrm>
            <a:custGeom>
              <a:avLst/>
              <a:gdLst/>
              <a:ahLst/>
              <a:cxnLst/>
              <a:rect l="l" t="t" r="r" b="b"/>
              <a:pathLst>
                <a:path w="10943" h="9000" extrusionOk="0">
                  <a:moveTo>
                    <a:pt x="8116" y="1"/>
                  </a:moveTo>
                  <a:lnTo>
                    <a:pt x="2371" y="2675"/>
                  </a:lnTo>
                  <a:cubicBezTo>
                    <a:pt x="699" y="3435"/>
                    <a:pt x="0" y="5472"/>
                    <a:pt x="791" y="7083"/>
                  </a:cubicBezTo>
                  <a:cubicBezTo>
                    <a:pt x="1343" y="8299"/>
                    <a:pt x="2555" y="9000"/>
                    <a:pt x="3806" y="9000"/>
                  </a:cubicBezTo>
                  <a:cubicBezTo>
                    <a:pt x="4275" y="9000"/>
                    <a:pt x="4750" y="8901"/>
                    <a:pt x="5198" y="8694"/>
                  </a:cubicBezTo>
                  <a:lnTo>
                    <a:pt x="10943" y="5989"/>
                  </a:lnTo>
                  <a:lnTo>
                    <a:pt x="8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48"/>
            <p:cNvSpPr/>
            <p:nvPr/>
          </p:nvSpPr>
          <p:spPr>
            <a:xfrm>
              <a:off x="7837621" y="1302980"/>
              <a:ext cx="439603" cy="362542"/>
            </a:xfrm>
            <a:custGeom>
              <a:avLst/>
              <a:gdLst/>
              <a:ahLst/>
              <a:cxnLst/>
              <a:rect l="l" t="t" r="r" b="b"/>
              <a:pathLst>
                <a:path w="10913" h="9000" extrusionOk="0">
                  <a:moveTo>
                    <a:pt x="7138" y="1"/>
                  </a:moveTo>
                  <a:cubicBezTo>
                    <a:pt x="6668" y="1"/>
                    <a:pt x="6194" y="100"/>
                    <a:pt x="5746" y="307"/>
                  </a:cubicBezTo>
                  <a:lnTo>
                    <a:pt x="1" y="3012"/>
                  </a:lnTo>
                  <a:lnTo>
                    <a:pt x="2828" y="9000"/>
                  </a:lnTo>
                  <a:lnTo>
                    <a:pt x="8542" y="6325"/>
                  </a:lnTo>
                  <a:cubicBezTo>
                    <a:pt x="10214" y="5565"/>
                    <a:pt x="10913" y="3529"/>
                    <a:pt x="10153" y="1918"/>
                  </a:cubicBezTo>
                  <a:cubicBezTo>
                    <a:pt x="9601" y="702"/>
                    <a:pt x="8389" y="1"/>
                    <a:pt x="71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48"/>
            <p:cNvSpPr/>
            <p:nvPr/>
          </p:nvSpPr>
          <p:spPr>
            <a:xfrm>
              <a:off x="7639269" y="1833255"/>
              <a:ext cx="407780" cy="418898"/>
            </a:xfrm>
            <a:custGeom>
              <a:avLst/>
              <a:gdLst/>
              <a:ahLst/>
              <a:cxnLst/>
              <a:rect l="l" t="t" r="r" b="b"/>
              <a:pathLst>
                <a:path w="10123" h="10399" extrusionOk="0">
                  <a:moveTo>
                    <a:pt x="4712" y="0"/>
                  </a:moveTo>
                  <a:lnTo>
                    <a:pt x="1065" y="5167"/>
                  </a:lnTo>
                  <a:cubicBezTo>
                    <a:pt x="1" y="6687"/>
                    <a:pt x="366" y="8754"/>
                    <a:pt x="1855" y="9788"/>
                  </a:cubicBezTo>
                  <a:cubicBezTo>
                    <a:pt x="2433" y="10201"/>
                    <a:pt x="3099" y="10398"/>
                    <a:pt x="3759" y="10398"/>
                  </a:cubicBezTo>
                  <a:cubicBezTo>
                    <a:pt x="4799" y="10398"/>
                    <a:pt x="5824" y="9908"/>
                    <a:pt x="6475" y="8997"/>
                  </a:cubicBezTo>
                  <a:lnTo>
                    <a:pt x="10123" y="3830"/>
                  </a:lnTo>
                  <a:lnTo>
                    <a:pt x="47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48"/>
            <p:cNvSpPr/>
            <p:nvPr/>
          </p:nvSpPr>
          <p:spPr>
            <a:xfrm>
              <a:off x="7827832" y="1567835"/>
              <a:ext cx="408988" cy="419744"/>
            </a:xfrm>
            <a:custGeom>
              <a:avLst/>
              <a:gdLst/>
              <a:ahLst/>
              <a:cxnLst/>
              <a:rect l="l" t="t" r="r" b="b"/>
              <a:pathLst>
                <a:path w="10153" h="10420" extrusionOk="0">
                  <a:moveTo>
                    <a:pt x="6421" y="0"/>
                  </a:moveTo>
                  <a:cubicBezTo>
                    <a:pt x="5369" y="0"/>
                    <a:pt x="4324" y="503"/>
                    <a:pt x="3648" y="1422"/>
                  </a:cubicBezTo>
                  <a:lnTo>
                    <a:pt x="1" y="6589"/>
                  </a:lnTo>
                  <a:lnTo>
                    <a:pt x="5442" y="10419"/>
                  </a:lnTo>
                  <a:lnTo>
                    <a:pt x="9089" y="5252"/>
                  </a:lnTo>
                  <a:cubicBezTo>
                    <a:pt x="10153" y="3762"/>
                    <a:pt x="9788" y="1665"/>
                    <a:pt x="8299" y="601"/>
                  </a:cubicBezTo>
                  <a:cubicBezTo>
                    <a:pt x="7729" y="194"/>
                    <a:pt x="7074" y="0"/>
                    <a:pt x="6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4" name="Google Shape;1654;p48"/>
          <p:cNvGrpSpPr/>
          <p:nvPr/>
        </p:nvGrpSpPr>
        <p:grpSpPr>
          <a:xfrm flipH="1">
            <a:off x="289610" y="3821588"/>
            <a:ext cx="356339" cy="772858"/>
            <a:chOff x="7139725" y="911275"/>
            <a:chExt cx="356339" cy="772858"/>
          </a:xfrm>
        </p:grpSpPr>
        <p:sp>
          <p:nvSpPr>
            <p:cNvPr id="1655" name="Google Shape;1655;p48"/>
            <p:cNvSpPr/>
            <p:nvPr/>
          </p:nvSpPr>
          <p:spPr>
            <a:xfrm>
              <a:off x="7139738" y="911615"/>
              <a:ext cx="355941" cy="771080"/>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282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48"/>
            <p:cNvSpPr/>
            <p:nvPr/>
          </p:nvSpPr>
          <p:spPr>
            <a:xfrm>
              <a:off x="7139725" y="1279817"/>
              <a:ext cx="311021" cy="404315"/>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48"/>
            <p:cNvSpPr/>
            <p:nvPr/>
          </p:nvSpPr>
          <p:spPr>
            <a:xfrm>
              <a:off x="7186251" y="911275"/>
              <a:ext cx="309813" cy="404074"/>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638">
                                            <p:txEl>
                                              <p:pRg st="0" end="0"/>
                                            </p:txEl>
                                          </p:spTgt>
                                        </p:tgtEl>
                                      </p:cBhvr>
                                    </p:animEffect>
                                    <p:animScale>
                                      <p:cBhvr>
                                        <p:cTn id="7" dur="250" autoRev="1" fill="hold"/>
                                        <p:tgtEl>
                                          <p:spTgt spid="1638">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639">
                                            <p:txEl>
                                              <p:pRg st="0" end="0"/>
                                            </p:txEl>
                                          </p:spTgt>
                                        </p:tgtEl>
                                      </p:cBhvr>
                                    </p:animEffect>
                                    <p:animScale>
                                      <p:cBhvr>
                                        <p:cTn id="12" dur="250" autoRev="1" fill="hold"/>
                                        <p:tgtEl>
                                          <p:spTgt spid="1639">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sp>
        <p:nvSpPr>
          <p:cNvPr id="1662" name="Google Shape;1662;p49"/>
          <p:cNvSpPr/>
          <p:nvPr/>
        </p:nvSpPr>
        <p:spPr>
          <a:xfrm>
            <a:off x="1604200" y="1121550"/>
            <a:ext cx="2002500" cy="11448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64" name="Google Shape;1664;p49"/>
          <p:cNvSpPr txBox="1">
            <a:spLocks noGrp="1"/>
          </p:cNvSpPr>
          <p:nvPr>
            <p:ph type="body" idx="4294967295"/>
          </p:nvPr>
        </p:nvSpPr>
        <p:spPr>
          <a:xfrm>
            <a:off x="1828335" y="1407419"/>
            <a:ext cx="1573500" cy="6522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sz="4100" b="1"/>
              <a:t>MeDi</a:t>
            </a:r>
            <a:endParaRPr sz="3500"/>
          </a:p>
        </p:txBody>
      </p:sp>
      <p:sp>
        <p:nvSpPr>
          <p:cNvPr id="1665" name="Google Shape;1665;p49"/>
          <p:cNvSpPr txBox="1">
            <a:spLocks noGrp="1"/>
          </p:cNvSpPr>
          <p:nvPr>
            <p:ph type="body" idx="4294967295"/>
          </p:nvPr>
        </p:nvSpPr>
        <p:spPr>
          <a:xfrm>
            <a:off x="1909188" y="3128565"/>
            <a:ext cx="1820400" cy="9945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sz="2000"/>
              <a:t>Stands for “ Medicine “ </a:t>
            </a:r>
            <a:endParaRPr sz="2000"/>
          </a:p>
        </p:txBody>
      </p:sp>
      <p:sp>
        <p:nvSpPr>
          <p:cNvPr id="1666" name="Google Shape;1666;p49"/>
          <p:cNvSpPr txBox="1">
            <a:spLocks noGrp="1"/>
          </p:cNvSpPr>
          <p:nvPr>
            <p:ph type="body" idx="4294967295"/>
          </p:nvPr>
        </p:nvSpPr>
        <p:spPr>
          <a:xfrm>
            <a:off x="4780579" y="1060324"/>
            <a:ext cx="2628900" cy="8034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sz="2000"/>
              <a:t>Refers to our product that dispenses the medicine  </a:t>
            </a:r>
            <a:endParaRPr sz="2000"/>
          </a:p>
        </p:txBody>
      </p:sp>
      <p:sp>
        <p:nvSpPr>
          <p:cNvPr id="1667" name="Google Shape;1667;p49"/>
          <p:cNvSpPr/>
          <p:nvPr/>
        </p:nvSpPr>
        <p:spPr>
          <a:xfrm>
            <a:off x="3973525" y="2854075"/>
            <a:ext cx="3726000" cy="11448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68" name="Google Shape;1668;p49"/>
          <p:cNvSpPr txBox="1"/>
          <p:nvPr/>
        </p:nvSpPr>
        <p:spPr>
          <a:xfrm>
            <a:off x="4247700" y="2962288"/>
            <a:ext cx="34698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100" b="1">
                <a:solidFill>
                  <a:schemeClr val="lt1"/>
                </a:solidFill>
                <a:latin typeface="Open Sans"/>
                <a:ea typeface="Open Sans"/>
                <a:cs typeface="Open Sans"/>
                <a:sym typeface="Open Sans"/>
              </a:rPr>
              <a:t>Dispenser </a:t>
            </a:r>
            <a:endParaRPr sz="100">
              <a:solidFill>
                <a:schemeClr val="lt1"/>
              </a:solidFill>
              <a:latin typeface="Open Sans"/>
              <a:ea typeface="Open Sans"/>
              <a:cs typeface="Open Sans"/>
              <a:sym typeface="Open Sans"/>
            </a:endParaRPr>
          </a:p>
        </p:txBody>
      </p:sp>
      <p:sp>
        <p:nvSpPr>
          <p:cNvPr id="1669" name="Google Shape;1669;p49"/>
          <p:cNvSpPr/>
          <p:nvPr/>
        </p:nvSpPr>
        <p:spPr>
          <a:xfrm>
            <a:off x="2366019" y="2446288"/>
            <a:ext cx="332100" cy="5160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670" name="Google Shape;1670;p49"/>
          <p:cNvSpPr/>
          <p:nvPr/>
        </p:nvSpPr>
        <p:spPr>
          <a:xfrm rot="10800000">
            <a:off x="5612682" y="2337954"/>
            <a:ext cx="332100" cy="5160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1671" name="Google Shape;1671;p49"/>
          <p:cNvSpPr txBox="1"/>
          <p:nvPr/>
        </p:nvSpPr>
        <p:spPr>
          <a:xfrm>
            <a:off x="535150" y="4189575"/>
            <a:ext cx="600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grpSp>
        <p:nvGrpSpPr>
          <p:cNvPr id="1672" name="Google Shape;1672;p49"/>
          <p:cNvGrpSpPr/>
          <p:nvPr/>
        </p:nvGrpSpPr>
        <p:grpSpPr>
          <a:xfrm rot="-693273">
            <a:off x="482128" y="2828187"/>
            <a:ext cx="914686" cy="1966362"/>
            <a:chOff x="3735850" y="68950"/>
            <a:chExt cx="494100" cy="1062200"/>
          </a:xfrm>
        </p:grpSpPr>
        <p:sp>
          <p:nvSpPr>
            <p:cNvPr id="1673" name="Google Shape;1673;p49"/>
            <p:cNvSpPr/>
            <p:nvPr/>
          </p:nvSpPr>
          <p:spPr>
            <a:xfrm>
              <a:off x="3735875" y="71600"/>
              <a:ext cx="494075" cy="1056925"/>
            </a:xfrm>
            <a:custGeom>
              <a:avLst/>
              <a:gdLst/>
              <a:ahLst/>
              <a:cxnLst/>
              <a:rect l="l" t="t" r="r" b="b"/>
              <a:pathLst>
                <a:path w="19763" h="42277" extrusionOk="0">
                  <a:moveTo>
                    <a:pt x="5377" y="0"/>
                  </a:moveTo>
                  <a:cubicBezTo>
                    <a:pt x="4620" y="0"/>
                    <a:pt x="4011" y="588"/>
                    <a:pt x="4011" y="1365"/>
                  </a:cubicBezTo>
                  <a:lnTo>
                    <a:pt x="4011" y="4872"/>
                  </a:lnTo>
                  <a:cubicBezTo>
                    <a:pt x="4011" y="5587"/>
                    <a:pt x="4536" y="6133"/>
                    <a:pt x="5229" y="6217"/>
                  </a:cubicBezTo>
                  <a:cubicBezTo>
                    <a:pt x="5271" y="7057"/>
                    <a:pt x="5293" y="8422"/>
                    <a:pt x="5061" y="9451"/>
                  </a:cubicBezTo>
                  <a:cubicBezTo>
                    <a:pt x="5040" y="9577"/>
                    <a:pt x="4977" y="9724"/>
                    <a:pt x="4956" y="9829"/>
                  </a:cubicBezTo>
                  <a:cubicBezTo>
                    <a:pt x="4872" y="10039"/>
                    <a:pt x="4809" y="10207"/>
                    <a:pt x="4704" y="10354"/>
                  </a:cubicBezTo>
                  <a:cubicBezTo>
                    <a:pt x="3822" y="11551"/>
                    <a:pt x="147" y="15352"/>
                    <a:pt x="84" y="18503"/>
                  </a:cubicBezTo>
                  <a:cubicBezTo>
                    <a:pt x="0" y="21065"/>
                    <a:pt x="42" y="34128"/>
                    <a:pt x="84" y="38664"/>
                  </a:cubicBezTo>
                  <a:cubicBezTo>
                    <a:pt x="21" y="39483"/>
                    <a:pt x="21" y="40029"/>
                    <a:pt x="21" y="40176"/>
                  </a:cubicBezTo>
                  <a:lnTo>
                    <a:pt x="21" y="40239"/>
                  </a:lnTo>
                  <a:lnTo>
                    <a:pt x="21" y="40344"/>
                  </a:lnTo>
                  <a:lnTo>
                    <a:pt x="21" y="40365"/>
                  </a:lnTo>
                  <a:cubicBezTo>
                    <a:pt x="21" y="40386"/>
                    <a:pt x="63" y="40428"/>
                    <a:pt x="63" y="40449"/>
                  </a:cubicBezTo>
                  <a:cubicBezTo>
                    <a:pt x="63" y="40449"/>
                    <a:pt x="63" y="40470"/>
                    <a:pt x="84" y="40470"/>
                  </a:cubicBezTo>
                  <a:cubicBezTo>
                    <a:pt x="84" y="40491"/>
                    <a:pt x="105" y="40533"/>
                    <a:pt x="105" y="40554"/>
                  </a:cubicBezTo>
                  <a:lnTo>
                    <a:pt x="126" y="40575"/>
                  </a:lnTo>
                  <a:cubicBezTo>
                    <a:pt x="147" y="40596"/>
                    <a:pt x="147" y="40638"/>
                    <a:pt x="189" y="40659"/>
                  </a:cubicBezTo>
                  <a:lnTo>
                    <a:pt x="210" y="40680"/>
                  </a:lnTo>
                  <a:lnTo>
                    <a:pt x="315" y="40785"/>
                  </a:lnTo>
                  <a:cubicBezTo>
                    <a:pt x="315" y="40785"/>
                    <a:pt x="336" y="40785"/>
                    <a:pt x="336" y="40806"/>
                  </a:cubicBezTo>
                  <a:cubicBezTo>
                    <a:pt x="357" y="40848"/>
                    <a:pt x="399" y="40869"/>
                    <a:pt x="441" y="40890"/>
                  </a:cubicBezTo>
                  <a:cubicBezTo>
                    <a:pt x="462" y="40890"/>
                    <a:pt x="462" y="40911"/>
                    <a:pt x="504" y="40911"/>
                  </a:cubicBezTo>
                  <a:cubicBezTo>
                    <a:pt x="525" y="40953"/>
                    <a:pt x="546" y="40974"/>
                    <a:pt x="609" y="40974"/>
                  </a:cubicBezTo>
                  <a:cubicBezTo>
                    <a:pt x="630" y="40974"/>
                    <a:pt x="630" y="40995"/>
                    <a:pt x="651" y="40995"/>
                  </a:cubicBezTo>
                  <a:cubicBezTo>
                    <a:pt x="672" y="41016"/>
                    <a:pt x="735" y="41016"/>
                    <a:pt x="756" y="41058"/>
                  </a:cubicBezTo>
                  <a:cubicBezTo>
                    <a:pt x="777" y="41058"/>
                    <a:pt x="819" y="41079"/>
                    <a:pt x="819" y="41079"/>
                  </a:cubicBezTo>
                  <a:cubicBezTo>
                    <a:pt x="861" y="41100"/>
                    <a:pt x="903" y="41121"/>
                    <a:pt x="945" y="41121"/>
                  </a:cubicBezTo>
                  <a:cubicBezTo>
                    <a:pt x="966" y="41121"/>
                    <a:pt x="966" y="41142"/>
                    <a:pt x="1008" y="41142"/>
                  </a:cubicBezTo>
                  <a:cubicBezTo>
                    <a:pt x="1050" y="41184"/>
                    <a:pt x="1134" y="41205"/>
                    <a:pt x="1218" y="41226"/>
                  </a:cubicBezTo>
                  <a:cubicBezTo>
                    <a:pt x="1239" y="41226"/>
                    <a:pt x="1239" y="41247"/>
                    <a:pt x="1260" y="41247"/>
                  </a:cubicBezTo>
                  <a:cubicBezTo>
                    <a:pt x="1323" y="41290"/>
                    <a:pt x="1365" y="41311"/>
                    <a:pt x="1428" y="41311"/>
                  </a:cubicBezTo>
                  <a:cubicBezTo>
                    <a:pt x="1449" y="41311"/>
                    <a:pt x="1470" y="41332"/>
                    <a:pt x="1491" y="41332"/>
                  </a:cubicBezTo>
                  <a:cubicBezTo>
                    <a:pt x="1554" y="41353"/>
                    <a:pt x="1596" y="41353"/>
                    <a:pt x="1659" y="41395"/>
                  </a:cubicBezTo>
                  <a:cubicBezTo>
                    <a:pt x="1680" y="41395"/>
                    <a:pt x="1701" y="41416"/>
                    <a:pt x="1764" y="41416"/>
                  </a:cubicBezTo>
                  <a:cubicBezTo>
                    <a:pt x="1806" y="41437"/>
                    <a:pt x="1869" y="41437"/>
                    <a:pt x="1911" y="41458"/>
                  </a:cubicBezTo>
                  <a:cubicBezTo>
                    <a:pt x="1932" y="41458"/>
                    <a:pt x="1974" y="41500"/>
                    <a:pt x="2016" y="41500"/>
                  </a:cubicBezTo>
                  <a:cubicBezTo>
                    <a:pt x="2079" y="41521"/>
                    <a:pt x="2163" y="41521"/>
                    <a:pt x="2205" y="41542"/>
                  </a:cubicBezTo>
                  <a:cubicBezTo>
                    <a:pt x="2226" y="41542"/>
                    <a:pt x="2268" y="41563"/>
                    <a:pt x="2289" y="41563"/>
                  </a:cubicBezTo>
                  <a:cubicBezTo>
                    <a:pt x="2352" y="41605"/>
                    <a:pt x="2478" y="41626"/>
                    <a:pt x="2562" y="41647"/>
                  </a:cubicBezTo>
                  <a:cubicBezTo>
                    <a:pt x="2604" y="41647"/>
                    <a:pt x="2646" y="41668"/>
                    <a:pt x="2688" y="41668"/>
                  </a:cubicBezTo>
                  <a:cubicBezTo>
                    <a:pt x="2730" y="41710"/>
                    <a:pt x="2814" y="41710"/>
                    <a:pt x="2856" y="41731"/>
                  </a:cubicBezTo>
                  <a:cubicBezTo>
                    <a:pt x="2919" y="41731"/>
                    <a:pt x="2940" y="41752"/>
                    <a:pt x="3003" y="41752"/>
                  </a:cubicBezTo>
                  <a:cubicBezTo>
                    <a:pt x="3045" y="41752"/>
                    <a:pt x="3108" y="41773"/>
                    <a:pt x="3171" y="41773"/>
                  </a:cubicBezTo>
                  <a:cubicBezTo>
                    <a:pt x="3234" y="41773"/>
                    <a:pt x="3276" y="41815"/>
                    <a:pt x="3339" y="41815"/>
                  </a:cubicBezTo>
                  <a:cubicBezTo>
                    <a:pt x="3381" y="41815"/>
                    <a:pt x="3444" y="41836"/>
                    <a:pt x="3486" y="41836"/>
                  </a:cubicBezTo>
                  <a:cubicBezTo>
                    <a:pt x="3549" y="41836"/>
                    <a:pt x="3591" y="41857"/>
                    <a:pt x="3654" y="41857"/>
                  </a:cubicBezTo>
                  <a:cubicBezTo>
                    <a:pt x="3696" y="41857"/>
                    <a:pt x="3759" y="41878"/>
                    <a:pt x="3801" y="41878"/>
                  </a:cubicBezTo>
                  <a:lnTo>
                    <a:pt x="4284" y="41962"/>
                  </a:lnTo>
                  <a:lnTo>
                    <a:pt x="4305" y="41962"/>
                  </a:lnTo>
                  <a:cubicBezTo>
                    <a:pt x="4389" y="41962"/>
                    <a:pt x="4494" y="41983"/>
                    <a:pt x="4557" y="41983"/>
                  </a:cubicBezTo>
                  <a:lnTo>
                    <a:pt x="4641" y="41983"/>
                  </a:lnTo>
                  <a:cubicBezTo>
                    <a:pt x="4725" y="41983"/>
                    <a:pt x="4830" y="42025"/>
                    <a:pt x="4935" y="42025"/>
                  </a:cubicBezTo>
                  <a:lnTo>
                    <a:pt x="5019" y="42025"/>
                  </a:lnTo>
                  <a:cubicBezTo>
                    <a:pt x="5124" y="42025"/>
                    <a:pt x="5229" y="42046"/>
                    <a:pt x="5335" y="42046"/>
                  </a:cubicBezTo>
                  <a:lnTo>
                    <a:pt x="5356" y="42046"/>
                  </a:lnTo>
                  <a:cubicBezTo>
                    <a:pt x="6112" y="42130"/>
                    <a:pt x="6952" y="42193"/>
                    <a:pt x="7813" y="42256"/>
                  </a:cubicBezTo>
                  <a:lnTo>
                    <a:pt x="7855" y="42256"/>
                  </a:lnTo>
                  <a:cubicBezTo>
                    <a:pt x="8023" y="42256"/>
                    <a:pt x="8233" y="42277"/>
                    <a:pt x="8443" y="42277"/>
                  </a:cubicBezTo>
                  <a:lnTo>
                    <a:pt x="9871" y="42277"/>
                  </a:lnTo>
                  <a:cubicBezTo>
                    <a:pt x="15310" y="42277"/>
                    <a:pt x="19679" y="41290"/>
                    <a:pt x="19679" y="40071"/>
                  </a:cubicBezTo>
                  <a:cubicBezTo>
                    <a:pt x="19679" y="40071"/>
                    <a:pt x="19763" y="21464"/>
                    <a:pt x="19679" y="18335"/>
                  </a:cubicBezTo>
                  <a:cubicBezTo>
                    <a:pt x="19679" y="18230"/>
                    <a:pt x="19679" y="18125"/>
                    <a:pt x="19658" y="18020"/>
                  </a:cubicBezTo>
                  <a:lnTo>
                    <a:pt x="19658" y="17936"/>
                  </a:lnTo>
                  <a:cubicBezTo>
                    <a:pt x="19658" y="17873"/>
                    <a:pt x="19637" y="17789"/>
                    <a:pt x="19637" y="17705"/>
                  </a:cubicBezTo>
                  <a:cubicBezTo>
                    <a:pt x="19637" y="17684"/>
                    <a:pt x="19616" y="17621"/>
                    <a:pt x="19616" y="17600"/>
                  </a:cubicBezTo>
                  <a:cubicBezTo>
                    <a:pt x="19616" y="17516"/>
                    <a:pt x="19595" y="17474"/>
                    <a:pt x="19553" y="17390"/>
                  </a:cubicBezTo>
                  <a:cubicBezTo>
                    <a:pt x="19553" y="17348"/>
                    <a:pt x="19532" y="17306"/>
                    <a:pt x="19532" y="17263"/>
                  </a:cubicBezTo>
                  <a:cubicBezTo>
                    <a:pt x="19511" y="17200"/>
                    <a:pt x="19511" y="17137"/>
                    <a:pt x="19490" y="17074"/>
                  </a:cubicBezTo>
                  <a:cubicBezTo>
                    <a:pt x="19490" y="17032"/>
                    <a:pt x="19448" y="16990"/>
                    <a:pt x="19448" y="16948"/>
                  </a:cubicBezTo>
                  <a:cubicBezTo>
                    <a:pt x="19427" y="16885"/>
                    <a:pt x="19427" y="16822"/>
                    <a:pt x="19406" y="16759"/>
                  </a:cubicBezTo>
                  <a:cubicBezTo>
                    <a:pt x="19385" y="16717"/>
                    <a:pt x="19385" y="16654"/>
                    <a:pt x="19343" y="16633"/>
                  </a:cubicBezTo>
                  <a:cubicBezTo>
                    <a:pt x="19322" y="16570"/>
                    <a:pt x="19301" y="16507"/>
                    <a:pt x="19301" y="16444"/>
                  </a:cubicBezTo>
                  <a:cubicBezTo>
                    <a:pt x="19280" y="16402"/>
                    <a:pt x="19280" y="16339"/>
                    <a:pt x="19238" y="16297"/>
                  </a:cubicBezTo>
                  <a:cubicBezTo>
                    <a:pt x="19217" y="16234"/>
                    <a:pt x="19196" y="16192"/>
                    <a:pt x="19175" y="16108"/>
                  </a:cubicBezTo>
                  <a:cubicBezTo>
                    <a:pt x="19133" y="16045"/>
                    <a:pt x="19112" y="16003"/>
                    <a:pt x="19112" y="15940"/>
                  </a:cubicBezTo>
                  <a:lnTo>
                    <a:pt x="19028" y="15793"/>
                  </a:lnTo>
                  <a:lnTo>
                    <a:pt x="18965" y="15625"/>
                  </a:lnTo>
                  <a:lnTo>
                    <a:pt x="18881" y="15478"/>
                  </a:lnTo>
                  <a:lnTo>
                    <a:pt x="18797" y="15310"/>
                  </a:lnTo>
                  <a:cubicBezTo>
                    <a:pt x="18776" y="15268"/>
                    <a:pt x="18755" y="15247"/>
                    <a:pt x="18713" y="15184"/>
                  </a:cubicBezTo>
                  <a:cubicBezTo>
                    <a:pt x="18692" y="15142"/>
                    <a:pt x="18671" y="15058"/>
                    <a:pt x="18608" y="14995"/>
                  </a:cubicBezTo>
                  <a:cubicBezTo>
                    <a:pt x="18587" y="14974"/>
                    <a:pt x="18566" y="14932"/>
                    <a:pt x="18566" y="14890"/>
                  </a:cubicBezTo>
                  <a:cubicBezTo>
                    <a:pt x="18440" y="14659"/>
                    <a:pt x="18272" y="14407"/>
                    <a:pt x="18125" y="14155"/>
                  </a:cubicBezTo>
                  <a:cubicBezTo>
                    <a:pt x="18125" y="14134"/>
                    <a:pt x="18083" y="14113"/>
                    <a:pt x="18083" y="14113"/>
                  </a:cubicBezTo>
                  <a:cubicBezTo>
                    <a:pt x="18041" y="14050"/>
                    <a:pt x="18020" y="13987"/>
                    <a:pt x="17957" y="13924"/>
                  </a:cubicBezTo>
                  <a:cubicBezTo>
                    <a:pt x="17936" y="13903"/>
                    <a:pt x="17915" y="13840"/>
                    <a:pt x="17873" y="13819"/>
                  </a:cubicBezTo>
                  <a:cubicBezTo>
                    <a:pt x="17852" y="13777"/>
                    <a:pt x="17810" y="13714"/>
                    <a:pt x="17768" y="13672"/>
                  </a:cubicBezTo>
                  <a:cubicBezTo>
                    <a:pt x="17747" y="13609"/>
                    <a:pt x="17726" y="13567"/>
                    <a:pt x="17663" y="13525"/>
                  </a:cubicBezTo>
                  <a:cubicBezTo>
                    <a:pt x="17642" y="13483"/>
                    <a:pt x="17621" y="13462"/>
                    <a:pt x="17558" y="13399"/>
                  </a:cubicBezTo>
                  <a:cubicBezTo>
                    <a:pt x="17516" y="13357"/>
                    <a:pt x="17474" y="13294"/>
                    <a:pt x="17432" y="13252"/>
                  </a:cubicBezTo>
                  <a:lnTo>
                    <a:pt x="17411" y="13210"/>
                  </a:lnTo>
                  <a:lnTo>
                    <a:pt x="17390" y="13189"/>
                  </a:lnTo>
                  <a:cubicBezTo>
                    <a:pt x="17285" y="13063"/>
                    <a:pt x="17179" y="12895"/>
                    <a:pt x="17074" y="12769"/>
                  </a:cubicBezTo>
                  <a:cubicBezTo>
                    <a:pt x="17032" y="12748"/>
                    <a:pt x="17011" y="12685"/>
                    <a:pt x="16990" y="12664"/>
                  </a:cubicBezTo>
                  <a:cubicBezTo>
                    <a:pt x="16906" y="12559"/>
                    <a:pt x="16822" y="12475"/>
                    <a:pt x="16780" y="12370"/>
                  </a:cubicBezTo>
                  <a:cubicBezTo>
                    <a:pt x="16696" y="12307"/>
                    <a:pt x="16654" y="12202"/>
                    <a:pt x="16570" y="12118"/>
                  </a:cubicBezTo>
                  <a:cubicBezTo>
                    <a:pt x="16528" y="12055"/>
                    <a:pt x="16507" y="12034"/>
                    <a:pt x="16465" y="11992"/>
                  </a:cubicBezTo>
                  <a:cubicBezTo>
                    <a:pt x="15856" y="11215"/>
                    <a:pt x="15331" y="10627"/>
                    <a:pt x="15058" y="10249"/>
                  </a:cubicBezTo>
                  <a:cubicBezTo>
                    <a:pt x="14428" y="9409"/>
                    <a:pt x="14470" y="7267"/>
                    <a:pt x="14533" y="6112"/>
                  </a:cubicBezTo>
                  <a:cubicBezTo>
                    <a:pt x="15226" y="6028"/>
                    <a:pt x="15751" y="5440"/>
                    <a:pt x="15751" y="4767"/>
                  </a:cubicBezTo>
                  <a:lnTo>
                    <a:pt x="15751" y="1365"/>
                  </a:lnTo>
                  <a:cubicBezTo>
                    <a:pt x="15751" y="588"/>
                    <a:pt x="15142" y="0"/>
                    <a:pt x="14386"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4" name="Google Shape;1674;p49"/>
            <p:cNvGrpSpPr/>
            <p:nvPr/>
          </p:nvGrpSpPr>
          <p:grpSpPr>
            <a:xfrm>
              <a:off x="3735850" y="68950"/>
              <a:ext cx="494100" cy="1062200"/>
              <a:chOff x="4510925" y="1777975"/>
              <a:chExt cx="494100" cy="1062200"/>
            </a:xfrm>
          </p:grpSpPr>
          <p:sp>
            <p:nvSpPr>
              <p:cNvPr id="1675" name="Google Shape;1675;p49"/>
              <p:cNvSpPr/>
              <p:nvPr/>
            </p:nvSpPr>
            <p:spPr>
              <a:xfrm>
                <a:off x="4510925" y="1915025"/>
                <a:ext cx="494100" cy="925150"/>
              </a:xfrm>
              <a:custGeom>
                <a:avLst/>
                <a:gdLst/>
                <a:ahLst/>
                <a:cxnLst/>
                <a:rect l="l" t="t" r="r" b="b"/>
                <a:pathLst>
                  <a:path w="19764" h="37006" extrusionOk="0">
                    <a:moveTo>
                      <a:pt x="5104" y="0"/>
                    </a:moveTo>
                    <a:cubicBezTo>
                      <a:pt x="5104" y="0"/>
                      <a:pt x="5398" y="2416"/>
                      <a:pt x="5041" y="3991"/>
                    </a:cubicBezTo>
                    <a:cubicBezTo>
                      <a:pt x="4999" y="4117"/>
                      <a:pt x="4978" y="4264"/>
                      <a:pt x="4936" y="4390"/>
                    </a:cubicBezTo>
                    <a:cubicBezTo>
                      <a:pt x="4852" y="4600"/>
                      <a:pt x="4768" y="4789"/>
                      <a:pt x="4663" y="4915"/>
                    </a:cubicBezTo>
                    <a:cubicBezTo>
                      <a:pt x="3781" y="6091"/>
                      <a:pt x="105" y="9892"/>
                      <a:pt x="42" y="13042"/>
                    </a:cubicBezTo>
                    <a:cubicBezTo>
                      <a:pt x="0" y="15626"/>
                      <a:pt x="21" y="28668"/>
                      <a:pt x="42" y="33225"/>
                    </a:cubicBezTo>
                    <a:lnTo>
                      <a:pt x="42" y="34737"/>
                    </a:lnTo>
                    <a:lnTo>
                      <a:pt x="42" y="34800"/>
                    </a:lnTo>
                    <a:cubicBezTo>
                      <a:pt x="42" y="35997"/>
                      <a:pt x="4453" y="37005"/>
                      <a:pt x="9871" y="37005"/>
                    </a:cubicBezTo>
                    <a:cubicBezTo>
                      <a:pt x="15290" y="37005"/>
                      <a:pt x="19679" y="35997"/>
                      <a:pt x="19679" y="34800"/>
                    </a:cubicBezTo>
                    <a:cubicBezTo>
                      <a:pt x="19679" y="34800"/>
                      <a:pt x="19763" y="16172"/>
                      <a:pt x="19658" y="13084"/>
                    </a:cubicBezTo>
                    <a:cubicBezTo>
                      <a:pt x="19574" y="9934"/>
                      <a:pt x="15899" y="6112"/>
                      <a:pt x="15038" y="4936"/>
                    </a:cubicBezTo>
                    <a:cubicBezTo>
                      <a:pt x="14135" y="3739"/>
                      <a:pt x="14555" y="0"/>
                      <a:pt x="14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49"/>
              <p:cNvSpPr/>
              <p:nvPr/>
            </p:nvSpPr>
            <p:spPr>
              <a:xfrm>
                <a:off x="4584950" y="2245275"/>
                <a:ext cx="334475" cy="428450"/>
              </a:xfrm>
              <a:custGeom>
                <a:avLst/>
                <a:gdLst/>
                <a:ahLst/>
                <a:cxnLst/>
                <a:rect l="l" t="t" r="r" b="b"/>
                <a:pathLst>
                  <a:path w="13379" h="17138" extrusionOk="0">
                    <a:moveTo>
                      <a:pt x="1093" y="0"/>
                    </a:moveTo>
                    <a:cubicBezTo>
                      <a:pt x="505" y="0"/>
                      <a:pt x="1" y="505"/>
                      <a:pt x="1" y="1114"/>
                    </a:cubicBezTo>
                    <a:lnTo>
                      <a:pt x="1" y="16046"/>
                    </a:lnTo>
                    <a:cubicBezTo>
                      <a:pt x="1" y="16655"/>
                      <a:pt x="505" y="17138"/>
                      <a:pt x="1093" y="17138"/>
                    </a:cubicBezTo>
                    <a:lnTo>
                      <a:pt x="12287" y="17138"/>
                    </a:lnTo>
                    <a:cubicBezTo>
                      <a:pt x="12917" y="17138"/>
                      <a:pt x="13379" y="16655"/>
                      <a:pt x="13379" y="16046"/>
                    </a:cubicBezTo>
                    <a:lnTo>
                      <a:pt x="13379" y="1114"/>
                    </a:lnTo>
                    <a:cubicBezTo>
                      <a:pt x="13379" y="505"/>
                      <a:pt x="12896" y="0"/>
                      <a:pt x="122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49"/>
              <p:cNvSpPr/>
              <p:nvPr/>
            </p:nvSpPr>
            <p:spPr>
              <a:xfrm>
                <a:off x="4651100" y="2358150"/>
                <a:ext cx="202175" cy="202175"/>
              </a:xfrm>
              <a:custGeom>
                <a:avLst/>
                <a:gdLst/>
                <a:ahLst/>
                <a:cxnLst/>
                <a:rect l="l" t="t" r="r" b="b"/>
                <a:pathLst>
                  <a:path w="8087" h="8087" extrusionOk="0">
                    <a:moveTo>
                      <a:pt x="2962" y="1"/>
                    </a:moveTo>
                    <a:lnTo>
                      <a:pt x="2962" y="2962"/>
                    </a:lnTo>
                    <a:lnTo>
                      <a:pt x="1" y="2962"/>
                    </a:lnTo>
                    <a:lnTo>
                      <a:pt x="1" y="5146"/>
                    </a:lnTo>
                    <a:lnTo>
                      <a:pt x="2962" y="5146"/>
                    </a:lnTo>
                    <a:lnTo>
                      <a:pt x="2962" y="8087"/>
                    </a:lnTo>
                    <a:lnTo>
                      <a:pt x="5146" y="8087"/>
                    </a:lnTo>
                    <a:lnTo>
                      <a:pt x="5146" y="5146"/>
                    </a:lnTo>
                    <a:lnTo>
                      <a:pt x="8087" y="5146"/>
                    </a:lnTo>
                    <a:lnTo>
                      <a:pt x="8087" y="2962"/>
                    </a:lnTo>
                    <a:lnTo>
                      <a:pt x="5146" y="2962"/>
                    </a:lnTo>
                    <a:lnTo>
                      <a:pt x="51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49"/>
              <p:cNvSpPr/>
              <p:nvPr/>
            </p:nvSpPr>
            <p:spPr>
              <a:xfrm>
                <a:off x="4634300" y="2014775"/>
                <a:ext cx="142850" cy="17375"/>
              </a:xfrm>
              <a:custGeom>
                <a:avLst/>
                <a:gdLst/>
                <a:ahLst/>
                <a:cxnLst/>
                <a:rect l="l" t="t" r="r" b="b"/>
                <a:pathLst>
                  <a:path w="5714" h="695" extrusionOk="0">
                    <a:moveTo>
                      <a:pt x="106" y="1"/>
                    </a:moveTo>
                    <a:cubicBezTo>
                      <a:pt x="64" y="148"/>
                      <a:pt x="43" y="274"/>
                      <a:pt x="1" y="400"/>
                    </a:cubicBezTo>
                    <a:cubicBezTo>
                      <a:pt x="1024" y="622"/>
                      <a:pt x="2013" y="695"/>
                      <a:pt x="2872" y="695"/>
                    </a:cubicBezTo>
                    <a:cubicBezTo>
                      <a:pt x="4535" y="695"/>
                      <a:pt x="5713" y="421"/>
                      <a:pt x="5713" y="421"/>
                    </a:cubicBezTo>
                    <a:lnTo>
                      <a:pt x="5713" y="421"/>
                    </a:lnTo>
                    <a:cubicBezTo>
                      <a:pt x="5390" y="428"/>
                      <a:pt x="5082" y="431"/>
                      <a:pt x="4786" y="431"/>
                    </a:cubicBezTo>
                    <a:cubicBezTo>
                      <a:pt x="2472" y="431"/>
                      <a:pt x="1000" y="224"/>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49"/>
              <p:cNvSpPr/>
              <p:nvPr/>
            </p:nvSpPr>
            <p:spPr>
              <a:xfrm>
                <a:off x="4611200" y="1777975"/>
                <a:ext cx="293525" cy="156500"/>
              </a:xfrm>
              <a:custGeom>
                <a:avLst/>
                <a:gdLst/>
                <a:ahLst/>
                <a:cxnLst/>
                <a:rect l="l" t="t" r="r" b="b"/>
                <a:pathLst>
                  <a:path w="11741" h="6260" extrusionOk="0">
                    <a:moveTo>
                      <a:pt x="1366" y="1"/>
                    </a:moveTo>
                    <a:cubicBezTo>
                      <a:pt x="589" y="1"/>
                      <a:pt x="1" y="610"/>
                      <a:pt x="1" y="1366"/>
                    </a:cubicBezTo>
                    <a:lnTo>
                      <a:pt x="1" y="4894"/>
                    </a:lnTo>
                    <a:cubicBezTo>
                      <a:pt x="1" y="5650"/>
                      <a:pt x="610" y="6259"/>
                      <a:pt x="1366" y="6259"/>
                    </a:cubicBezTo>
                    <a:lnTo>
                      <a:pt x="10376" y="6259"/>
                    </a:lnTo>
                    <a:cubicBezTo>
                      <a:pt x="11132" y="6259"/>
                      <a:pt x="11741" y="5650"/>
                      <a:pt x="11741" y="4894"/>
                    </a:cubicBezTo>
                    <a:lnTo>
                      <a:pt x="11741" y="1366"/>
                    </a:lnTo>
                    <a:cubicBezTo>
                      <a:pt x="11741" y="631"/>
                      <a:pt x="11132" y="1"/>
                      <a:pt x="10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0" name="Google Shape;1680;p49"/>
          <p:cNvGrpSpPr/>
          <p:nvPr/>
        </p:nvGrpSpPr>
        <p:grpSpPr>
          <a:xfrm rot="1039599">
            <a:off x="7555509" y="500946"/>
            <a:ext cx="751851" cy="2091168"/>
            <a:chOff x="6234025" y="1538150"/>
            <a:chExt cx="276200" cy="768175"/>
          </a:xfrm>
        </p:grpSpPr>
        <p:sp>
          <p:nvSpPr>
            <p:cNvPr id="1681" name="Google Shape;1681;p49"/>
            <p:cNvSpPr/>
            <p:nvPr/>
          </p:nvSpPr>
          <p:spPr>
            <a:xfrm>
              <a:off x="6234550" y="1538163"/>
              <a:ext cx="275150" cy="768150"/>
            </a:xfrm>
            <a:custGeom>
              <a:avLst/>
              <a:gdLst/>
              <a:ahLst/>
              <a:cxnLst/>
              <a:rect l="l" t="t" r="r" b="b"/>
              <a:pathLst>
                <a:path w="11006" h="30726" extrusionOk="0">
                  <a:moveTo>
                    <a:pt x="5503" y="0"/>
                  </a:moveTo>
                  <a:cubicBezTo>
                    <a:pt x="3361" y="0"/>
                    <a:pt x="1660" y="294"/>
                    <a:pt x="1660" y="651"/>
                  </a:cubicBezTo>
                  <a:lnTo>
                    <a:pt x="1660" y="4788"/>
                  </a:lnTo>
                  <a:cubicBezTo>
                    <a:pt x="1645" y="4779"/>
                    <a:pt x="1631" y="4775"/>
                    <a:pt x="1617" y="4775"/>
                  </a:cubicBezTo>
                  <a:cubicBezTo>
                    <a:pt x="1571" y="4775"/>
                    <a:pt x="1534" y="4819"/>
                    <a:pt x="1534" y="4851"/>
                  </a:cubicBezTo>
                  <a:lnTo>
                    <a:pt x="1534" y="5439"/>
                  </a:lnTo>
                  <a:lnTo>
                    <a:pt x="1534" y="5544"/>
                  </a:lnTo>
                  <a:cubicBezTo>
                    <a:pt x="1534" y="5586"/>
                    <a:pt x="1576" y="5670"/>
                    <a:pt x="1660" y="5733"/>
                  </a:cubicBezTo>
                  <a:lnTo>
                    <a:pt x="1660" y="5965"/>
                  </a:lnTo>
                  <a:cubicBezTo>
                    <a:pt x="1660" y="6049"/>
                    <a:pt x="1744" y="6112"/>
                    <a:pt x="1912" y="6196"/>
                  </a:cubicBezTo>
                  <a:lnTo>
                    <a:pt x="1912" y="7036"/>
                  </a:lnTo>
                  <a:cubicBezTo>
                    <a:pt x="1849" y="7162"/>
                    <a:pt x="64" y="10165"/>
                    <a:pt x="22" y="12034"/>
                  </a:cubicBezTo>
                  <a:cubicBezTo>
                    <a:pt x="22" y="12412"/>
                    <a:pt x="1" y="13357"/>
                    <a:pt x="1" y="14617"/>
                  </a:cubicBezTo>
                  <a:lnTo>
                    <a:pt x="1" y="23333"/>
                  </a:lnTo>
                  <a:lnTo>
                    <a:pt x="1" y="23858"/>
                  </a:lnTo>
                  <a:cubicBezTo>
                    <a:pt x="1" y="26651"/>
                    <a:pt x="22" y="28940"/>
                    <a:pt x="22" y="29423"/>
                  </a:cubicBezTo>
                  <a:cubicBezTo>
                    <a:pt x="1" y="29465"/>
                    <a:pt x="1" y="29486"/>
                    <a:pt x="1" y="29528"/>
                  </a:cubicBezTo>
                  <a:cubicBezTo>
                    <a:pt x="1" y="30201"/>
                    <a:pt x="2479" y="30726"/>
                    <a:pt x="5482" y="30726"/>
                  </a:cubicBezTo>
                  <a:cubicBezTo>
                    <a:pt x="8528" y="30726"/>
                    <a:pt x="10985" y="30201"/>
                    <a:pt x="10985" y="29528"/>
                  </a:cubicBezTo>
                  <a:cubicBezTo>
                    <a:pt x="10985" y="29528"/>
                    <a:pt x="10985" y="26735"/>
                    <a:pt x="11006" y="23375"/>
                  </a:cubicBezTo>
                  <a:lnTo>
                    <a:pt x="11006" y="14659"/>
                  </a:lnTo>
                  <a:cubicBezTo>
                    <a:pt x="11006" y="13336"/>
                    <a:pt x="11006" y="12391"/>
                    <a:pt x="10985" y="11992"/>
                  </a:cubicBezTo>
                  <a:cubicBezTo>
                    <a:pt x="10964" y="10669"/>
                    <a:pt x="10040" y="8779"/>
                    <a:pt x="9494" y="7750"/>
                  </a:cubicBezTo>
                  <a:cubicBezTo>
                    <a:pt x="9242" y="7309"/>
                    <a:pt x="9074" y="7015"/>
                    <a:pt x="9074" y="7015"/>
                  </a:cubicBezTo>
                  <a:lnTo>
                    <a:pt x="9074" y="6175"/>
                  </a:lnTo>
                  <a:cubicBezTo>
                    <a:pt x="9221" y="6091"/>
                    <a:pt x="9326" y="6007"/>
                    <a:pt x="9326" y="5944"/>
                  </a:cubicBezTo>
                  <a:lnTo>
                    <a:pt x="9326" y="5733"/>
                  </a:lnTo>
                  <a:cubicBezTo>
                    <a:pt x="9431" y="5670"/>
                    <a:pt x="9452" y="5586"/>
                    <a:pt x="9452" y="5544"/>
                  </a:cubicBezTo>
                  <a:lnTo>
                    <a:pt x="9452" y="4851"/>
                  </a:lnTo>
                  <a:cubicBezTo>
                    <a:pt x="9452" y="4807"/>
                    <a:pt x="9420" y="4762"/>
                    <a:pt x="9380" y="4762"/>
                  </a:cubicBezTo>
                  <a:cubicBezTo>
                    <a:pt x="9363" y="4762"/>
                    <a:pt x="9344" y="4770"/>
                    <a:pt x="9326" y="4788"/>
                  </a:cubicBezTo>
                  <a:lnTo>
                    <a:pt x="9326" y="651"/>
                  </a:lnTo>
                  <a:cubicBezTo>
                    <a:pt x="9326" y="441"/>
                    <a:pt x="8675" y="231"/>
                    <a:pt x="7709" y="126"/>
                  </a:cubicBezTo>
                  <a:cubicBezTo>
                    <a:pt x="7436" y="105"/>
                    <a:pt x="7142" y="84"/>
                    <a:pt x="6827" y="63"/>
                  </a:cubicBezTo>
                  <a:cubicBezTo>
                    <a:pt x="6407" y="21"/>
                    <a:pt x="5965" y="0"/>
                    <a:pt x="5503" y="0"/>
                  </a:cubicBezTo>
                  <a:close/>
                </a:path>
              </a:pathLst>
            </a:custGeom>
            <a:solidFill>
              <a:schemeClr val="accent3"/>
            </a:solidFill>
            <a:ln w="161950" cap="flat" cmpd="sng">
              <a:solidFill>
                <a:schemeClr val="accent3"/>
              </a:solidFill>
              <a:prstDash val="solid"/>
              <a:round/>
              <a:headEnd type="none" w="sm" len="sm"/>
              <a:tailEnd type="none" w="sm" len="sm"/>
            </a:ln>
            <a:effectLst>
              <a:outerShdw dist="121460" dir="3000000" algn="bl" rotWithShape="0">
                <a:schemeClr val="lt1">
                  <a:alpha val="25000"/>
                </a:schemeClr>
              </a:outerShdw>
            </a:effectLst>
          </p:spPr>
          <p:txBody>
            <a:bodyPr spcFirstLastPara="1" wrap="square" lIns="129525" tIns="129525" rIns="129525" bIns="129525" anchor="ctr" anchorCtr="0">
              <a:noAutofit/>
            </a:bodyPr>
            <a:lstStyle/>
            <a:p>
              <a:pPr marL="0" lvl="0" indent="0" algn="l" rtl="0">
                <a:spcBef>
                  <a:spcPts val="0"/>
                </a:spcBef>
                <a:spcAft>
                  <a:spcPts val="0"/>
                </a:spcAft>
                <a:buNone/>
              </a:pPr>
              <a:endParaRPr/>
            </a:p>
          </p:txBody>
        </p:sp>
        <p:grpSp>
          <p:nvGrpSpPr>
            <p:cNvPr id="1682" name="Google Shape;1682;p49"/>
            <p:cNvGrpSpPr/>
            <p:nvPr/>
          </p:nvGrpSpPr>
          <p:grpSpPr>
            <a:xfrm>
              <a:off x="6234025" y="1538150"/>
              <a:ext cx="276200" cy="768175"/>
              <a:chOff x="5976850" y="2062025"/>
              <a:chExt cx="276200" cy="768175"/>
            </a:xfrm>
          </p:grpSpPr>
          <p:sp>
            <p:nvSpPr>
              <p:cNvPr id="1683" name="Google Shape;1683;p49"/>
              <p:cNvSpPr/>
              <p:nvPr/>
            </p:nvSpPr>
            <p:spPr>
              <a:xfrm>
                <a:off x="5976850" y="2237400"/>
                <a:ext cx="276200" cy="592800"/>
              </a:xfrm>
              <a:custGeom>
                <a:avLst/>
                <a:gdLst/>
                <a:ahLst/>
                <a:cxnLst/>
                <a:rect l="l" t="t" r="r" b="b"/>
                <a:pathLst>
                  <a:path w="11048" h="23712" extrusionOk="0">
                    <a:moveTo>
                      <a:pt x="1953" y="0"/>
                    </a:moveTo>
                    <a:cubicBezTo>
                      <a:pt x="1869" y="126"/>
                      <a:pt x="84" y="3130"/>
                      <a:pt x="63" y="4999"/>
                    </a:cubicBezTo>
                    <a:cubicBezTo>
                      <a:pt x="0" y="6154"/>
                      <a:pt x="21" y="12181"/>
                      <a:pt x="21" y="16865"/>
                    </a:cubicBezTo>
                    <a:cubicBezTo>
                      <a:pt x="63" y="19637"/>
                      <a:pt x="63" y="21926"/>
                      <a:pt x="63" y="22430"/>
                    </a:cubicBezTo>
                    <a:cubicBezTo>
                      <a:pt x="21" y="22472"/>
                      <a:pt x="21" y="22493"/>
                      <a:pt x="21" y="22535"/>
                    </a:cubicBezTo>
                    <a:cubicBezTo>
                      <a:pt x="21" y="23186"/>
                      <a:pt x="2478" y="23711"/>
                      <a:pt x="5524" y="23711"/>
                    </a:cubicBezTo>
                    <a:cubicBezTo>
                      <a:pt x="8527" y="23711"/>
                      <a:pt x="11005" y="23186"/>
                      <a:pt x="11005" y="22535"/>
                    </a:cubicBezTo>
                    <a:cubicBezTo>
                      <a:pt x="11005" y="22535"/>
                      <a:pt x="11047" y="6952"/>
                      <a:pt x="11026" y="4999"/>
                    </a:cubicBezTo>
                    <a:cubicBezTo>
                      <a:pt x="11005" y="3655"/>
                      <a:pt x="10081" y="1765"/>
                      <a:pt x="9535" y="735"/>
                    </a:cubicBezTo>
                    <a:cubicBezTo>
                      <a:pt x="9262" y="294"/>
                      <a:pt x="9115" y="0"/>
                      <a:pt x="9115" y="0"/>
                    </a:cubicBezTo>
                    <a:close/>
                  </a:path>
                </a:pathLst>
              </a:custGeom>
              <a:solidFill>
                <a:schemeClr val="accent4"/>
              </a:solidFill>
              <a:ln>
                <a:noFill/>
              </a:ln>
            </p:spPr>
            <p:txBody>
              <a:bodyPr spcFirstLastPara="1" wrap="square" lIns="129525" tIns="129525" rIns="129525" bIns="129525" anchor="ctr" anchorCtr="0">
                <a:noAutofit/>
              </a:bodyPr>
              <a:lstStyle/>
              <a:p>
                <a:pPr marL="0" lvl="0" indent="0" algn="l" rtl="0">
                  <a:spcBef>
                    <a:spcPts val="0"/>
                  </a:spcBef>
                  <a:spcAft>
                    <a:spcPts val="0"/>
                  </a:spcAft>
                  <a:buNone/>
                </a:pPr>
                <a:endParaRPr/>
              </a:p>
            </p:txBody>
          </p:sp>
          <p:sp>
            <p:nvSpPr>
              <p:cNvPr id="1684" name="Google Shape;1684;p49"/>
              <p:cNvSpPr/>
              <p:nvPr/>
            </p:nvSpPr>
            <p:spPr>
              <a:xfrm>
                <a:off x="6024625" y="2213775"/>
                <a:ext cx="180125" cy="35725"/>
              </a:xfrm>
              <a:custGeom>
                <a:avLst/>
                <a:gdLst/>
                <a:ahLst/>
                <a:cxnLst/>
                <a:rect l="l" t="t" r="r" b="b"/>
                <a:pathLst>
                  <a:path w="7205" h="1429" extrusionOk="0">
                    <a:moveTo>
                      <a:pt x="0" y="0"/>
                    </a:moveTo>
                    <a:lnTo>
                      <a:pt x="0" y="1008"/>
                    </a:lnTo>
                    <a:cubicBezTo>
                      <a:pt x="0" y="1239"/>
                      <a:pt x="1639" y="1428"/>
                      <a:pt x="3613" y="1428"/>
                    </a:cubicBezTo>
                    <a:cubicBezTo>
                      <a:pt x="5608" y="1428"/>
                      <a:pt x="7204" y="1239"/>
                      <a:pt x="7204" y="1008"/>
                    </a:cubicBezTo>
                    <a:lnTo>
                      <a:pt x="7204" y="0"/>
                    </a:lnTo>
                    <a:close/>
                  </a:path>
                </a:pathLst>
              </a:custGeom>
              <a:solidFill>
                <a:schemeClr val="dk2"/>
              </a:solidFill>
              <a:ln>
                <a:noFill/>
              </a:ln>
            </p:spPr>
            <p:txBody>
              <a:bodyPr spcFirstLastPara="1" wrap="square" lIns="129525" tIns="129525" rIns="129525" bIns="129525" anchor="ctr" anchorCtr="0">
                <a:noAutofit/>
              </a:bodyPr>
              <a:lstStyle/>
              <a:p>
                <a:pPr marL="0" lvl="0" indent="0" algn="l" rtl="0">
                  <a:spcBef>
                    <a:spcPts val="0"/>
                  </a:spcBef>
                  <a:spcAft>
                    <a:spcPts val="0"/>
                  </a:spcAft>
                  <a:buNone/>
                </a:pPr>
                <a:endParaRPr/>
              </a:p>
            </p:txBody>
          </p:sp>
          <p:sp>
            <p:nvSpPr>
              <p:cNvPr id="1685" name="Google Shape;1685;p49"/>
              <p:cNvSpPr/>
              <p:nvPr/>
            </p:nvSpPr>
            <p:spPr>
              <a:xfrm>
                <a:off x="5976850" y="2428525"/>
                <a:ext cx="275675" cy="217900"/>
              </a:xfrm>
              <a:custGeom>
                <a:avLst/>
                <a:gdLst/>
                <a:ahLst/>
                <a:cxnLst/>
                <a:rect l="l" t="t" r="r" b="b"/>
                <a:pathLst>
                  <a:path w="11027" h="8716" extrusionOk="0">
                    <a:moveTo>
                      <a:pt x="0" y="0"/>
                    </a:moveTo>
                    <a:lnTo>
                      <a:pt x="0" y="8716"/>
                    </a:lnTo>
                    <a:lnTo>
                      <a:pt x="11026" y="8716"/>
                    </a:lnTo>
                    <a:lnTo>
                      <a:pt x="11026" y="0"/>
                    </a:lnTo>
                    <a:close/>
                  </a:path>
                </a:pathLst>
              </a:custGeom>
              <a:solidFill>
                <a:schemeClr val="accent1"/>
              </a:solidFill>
              <a:ln>
                <a:noFill/>
              </a:ln>
            </p:spPr>
            <p:txBody>
              <a:bodyPr spcFirstLastPara="1" wrap="square" lIns="129525" tIns="129525" rIns="129525" bIns="129525" anchor="ctr" anchorCtr="0">
                <a:noAutofit/>
              </a:bodyPr>
              <a:lstStyle/>
              <a:p>
                <a:pPr marL="0" lvl="0" indent="0" algn="l" rtl="0">
                  <a:spcBef>
                    <a:spcPts val="0"/>
                  </a:spcBef>
                  <a:spcAft>
                    <a:spcPts val="0"/>
                  </a:spcAft>
                  <a:buNone/>
                </a:pPr>
                <a:endParaRPr/>
              </a:p>
            </p:txBody>
          </p:sp>
          <p:sp>
            <p:nvSpPr>
              <p:cNvPr id="1686" name="Google Shape;1686;p49"/>
              <p:cNvSpPr/>
              <p:nvPr/>
            </p:nvSpPr>
            <p:spPr>
              <a:xfrm>
                <a:off x="6045625" y="2468425"/>
                <a:ext cx="138100" cy="137050"/>
              </a:xfrm>
              <a:custGeom>
                <a:avLst/>
                <a:gdLst/>
                <a:ahLst/>
                <a:cxnLst/>
                <a:rect l="l" t="t" r="r" b="b"/>
                <a:pathLst>
                  <a:path w="5524" h="5482" extrusionOk="0">
                    <a:moveTo>
                      <a:pt x="2080" y="0"/>
                    </a:moveTo>
                    <a:lnTo>
                      <a:pt x="2080" y="2058"/>
                    </a:lnTo>
                    <a:lnTo>
                      <a:pt x="1" y="2058"/>
                    </a:lnTo>
                    <a:lnTo>
                      <a:pt x="1" y="3444"/>
                    </a:lnTo>
                    <a:lnTo>
                      <a:pt x="2080" y="3444"/>
                    </a:lnTo>
                    <a:lnTo>
                      <a:pt x="2080" y="5482"/>
                    </a:lnTo>
                    <a:lnTo>
                      <a:pt x="3445" y="5482"/>
                    </a:lnTo>
                    <a:lnTo>
                      <a:pt x="3445" y="3444"/>
                    </a:lnTo>
                    <a:lnTo>
                      <a:pt x="5524" y="3444"/>
                    </a:lnTo>
                    <a:lnTo>
                      <a:pt x="5524" y="2058"/>
                    </a:lnTo>
                    <a:lnTo>
                      <a:pt x="3445" y="2058"/>
                    </a:lnTo>
                    <a:lnTo>
                      <a:pt x="3445" y="0"/>
                    </a:lnTo>
                    <a:close/>
                  </a:path>
                </a:pathLst>
              </a:custGeom>
              <a:solidFill>
                <a:schemeClr val="lt2"/>
              </a:solidFill>
              <a:ln>
                <a:noFill/>
              </a:ln>
            </p:spPr>
            <p:txBody>
              <a:bodyPr spcFirstLastPara="1" wrap="square" lIns="129525" tIns="129525" rIns="129525" bIns="129525" anchor="ctr" anchorCtr="0">
                <a:noAutofit/>
              </a:bodyPr>
              <a:lstStyle/>
              <a:p>
                <a:pPr marL="0" lvl="0" indent="0" algn="l" rtl="0">
                  <a:spcBef>
                    <a:spcPts val="0"/>
                  </a:spcBef>
                  <a:spcAft>
                    <a:spcPts val="0"/>
                  </a:spcAft>
                  <a:buNone/>
                </a:pPr>
                <a:endParaRPr/>
              </a:p>
            </p:txBody>
          </p:sp>
          <p:sp>
            <p:nvSpPr>
              <p:cNvPr id="1687" name="Google Shape;1687;p49"/>
              <p:cNvSpPr/>
              <p:nvPr/>
            </p:nvSpPr>
            <p:spPr>
              <a:xfrm>
                <a:off x="6018850" y="2062025"/>
                <a:ext cx="191675" cy="165425"/>
              </a:xfrm>
              <a:custGeom>
                <a:avLst/>
                <a:gdLst/>
                <a:ahLst/>
                <a:cxnLst/>
                <a:rect l="l" t="t" r="r" b="b"/>
                <a:pathLst>
                  <a:path w="7667" h="6617" extrusionOk="0">
                    <a:moveTo>
                      <a:pt x="3844" y="1"/>
                    </a:moveTo>
                    <a:cubicBezTo>
                      <a:pt x="1744" y="1"/>
                      <a:pt x="0" y="295"/>
                      <a:pt x="0" y="673"/>
                    </a:cubicBezTo>
                    <a:lnTo>
                      <a:pt x="0" y="5965"/>
                    </a:lnTo>
                    <a:cubicBezTo>
                      <a:pt x="0" y="6322"/>
                      <a:pt x="1702" y="6616"/>
                      <a:pt x="3844" y="6616"/>
                    </a:cubicBezTo>
                    <a:cubicBezTo>
                      <a:pt x="5965" y="6616"/>
                      <a:pt x="7666" y="6322"/>
                      <a:pt x="7666" y="5965"/>
                    </a:cubicBezTo>
                    <a:lnTo>
                      <a:pt x="7666" y="673"/>
                    </a:lnTo>
                    <a:cubicBezTo>
                      <a:pt x="7666" y="463"/>
                      <a:pt x="7036" y="253"/>
                      <a:pt x="6049" y="148"/>
                    </a:cubicBezTo>
                    <a:cubicBezTo>
                      <a:pt x="5776" y="106"/>
                      <a:pt x="5482" y="85"/>
                      <a:pt x="5167" y="64"/>
                    </a:cubicBezTo>
                    <a:cubicBezTo>
                      <a:pt x="4747" y="22"/>
                      <a:pt x="4306" y="1"/>
                      <a:pt x="3844" y="1"/>
                    </a:cubicBezTo>
                    <a:close/>
                  </a:path>
                </a:pathLst>
              </a:custGeom>
              <a:solidFill>
                <a:schemeClr val="accent1"/>
              </a:solidFill>
              <a:ln>
                <a:noFill/>
              </a:ln>
            </p:spPr>
            <p:txBody>
              <a:bodyPr spcFirstLastPara="1" wrap="square" lIns="129525" tIns="129525" rIns="129525" bIns="129525" anchor="ctr" anchorCtr="0">
                <a:noAutofit/>
              </a:bodyPr>
              <a:lstStyle/>
              <a:p>
                <a:pPr marL="0" lvl="0" indent="0" algn="l" rtl="0">
                  <a:spcBef>
                    <a:spcPts val="0"/>
                  </a:spcBef>
                  <a:spcAft>
                    <a:spcPts val="0"/>
                  </a:spcAft>
                  <a:buNone/>
                </a:pPr>
                <a:endParaRPr/>
              </a:p>
            </p:txBody>
          </p:sp>
          <p:sp>
            <p:nvSpPr>
              <p:cNvPr id="1688" name="Google Shape;1688;p49"/>
              <p:cNvSpPr/>
              <p:nvPr/>
            </p:nvSpPr>
            <p:spPr>
              <a:xfrm>
                <a:off x="6016225" y="2181625"/>
                <a:ext cx="198500" cy="36900"/>
              </a:xfrm>
              <a:custGeom>
                <a:avLst/>
                <a:gdLst/>
                <a:ahLst/>
                <a:cxnLst/>
                <a:rect l="l" t="t" r="r" b="b"/>
                <a:pathLst>
                  <a:path w="7940" h="1476" extrusionOk="0">
                    <a:moveTo>
                      <a:pt x="83" y="1"/>
                    </a:moveTo>
                    <a:cubicBezTo>
                      <a:pt x="44" y="1"/>
                      <a:pt x="0" y="50"/>
                      <a:pt x="0" y="110"/>
                    </a:cubicBezTo>
                    <a:lnTo>
                      <a:pt x="0" y="782"/>
                    </a:lnTo>
                    <a:cubicBezTo>
                      <a:pt x="0" y="845"/>
                      <a:pt x="21" y="908"/>
                      <a:pt x="126" y="971"/>
                    </a:cubicBezTo>
                    <a:cubicBezTo>
                      <a:pt x="588" y="1265"/>
                      <a:pt x="2164" y="1475"/>
                      <a:pt x="3970" y="1475"/>
                    </a:cubicBezTo>
                    <a:cubicBezTo>
                      <a:pt x="5776" y="1475"/>
                      <a:pt x="7330" y="1265"/>
                      <a:pt x="7792" y="971"/>
                    </a:cubicBezTo>
                    <a:cubicBezTo>
                      <a:pt x="7876" y="908"/>
                      <a:pt x="7939" y="845"/>
                      <a:pt x="7939" y="782"/>
                    </a:cubicBezTo>
                    <a:lnTo>
                      <a:pt x="7939" y="110"/>
                    </a:lnTo>
                    <a:cubicBezTo>
                      <a:pt x="7939" y="50"/>
                      <a:pt x="7896" y="1"/>
                      <a:pt x="7848" y="1"/>
                    </a:cubicBezTo>
                    <a:cubicBezTo>
                      <a:pt x="7829" y="1"/>
                      <a:pt x="7810" y="8"/>
                      <a:pt x="7792" y="26"/>
                    </a:cubicBezTo>
                    <a:cubicBezTo>
                      <a:pt x="7330" y="320"/>
                      <a:pt x="5797" y="530"/>
                      <a:pt x="3970" y="530"/>
                    </a:cubicBezTo>
                    <a:cubicBezTo>
                      <a:pt x="3067" y="530"/>
                      <a:pt x="2269" y="467"/>
                      <a:pt x="1597" y="383"/>
                    </a:cubicBezTo>
                    <a:cubicBezTo>
                      <a:pt x="903" y="320"/>
                      <a:pt x="378" y="173"/>
                      <a:pt x="126" y="26"/>
                    </a:cubicBezTo>
                    <a:cubicBezTo>
                      <a:pt x="115" y="8"/>
                      <a:pt x="99" y="1"/>
                      <a:pt x="83" y="1"/>
                    </a:cubicBezTo>
                    <a:close/>
                  </a:path>
                </a:pathLst>
              </a:custGeom>
              <a:solidFill>
                <a:schemeClr val="dk2"/>
              </a:solidFill>
              <a:ln>
                <a:noFill/>
              </a:ln>
            </p:spPr>
            <p:txBody>
              <a:bodyPr spcFirstLastPara="1" wrap="square" lIns="129525" tIns="129525" rIns="129525" bIns="129525" anchor="ctr" anchorCtr="0">
                <a:noAutofit/>
              </a:bodyPr>
              <a:lstStyle/>
              <a:p>
                <a:pPr marL="0" lvl="0" indent="0" algn="l" rtl="0">
                  <a:spcBef>
                    <a:spcPts val="0"/>
                  </a:spcBef>
                  <a:spcAft>
                    <a:spcPts val="0"/>
                  </a:spcAft>
                  <a:buNone/>
                </a:pPr>
                <a:endParaRPr/>
              </a:p>
            </p:txBody>
          </p:sp>
        </p:grpSp>
      </p:grpSp>
      <p:grpSp>
        <p:nvGrpSpPr>
          <p:cNvPr id="1689" name="Google Shape;1689;p49"/>
          <p:cNvGrpSpPr/>
          <p:nvPr/>
        </p:nvGrpSpPr>
        <p:grpSpPr>
          <a:xfrm flipH="1">
            <a:off x="7926150" y="3778003"/>
            <a:ext cx="766496" cy="950175"/>
            <a:chOff x="7510728" y="1301978"/>
            <a:chExt cx="766496" cy="950175"/>
          </a:xfrm>
        </p:grpSpPr>
        <p:sp>
          <p:nvSpPr>
            <p:cNvPr id="1690" name="Google Shape;1690;p49"/>
            <p:cNvSpPr/>
            <p:nvPr/>
          </p:nvSpPr>
          <p:spPr>
            <a:xfrm>
              <a:off x="7511558" y="1301978"/>
              <a:ext cx="765664" cy="949841"/>
            </a:xfrm>
            <a:custGeom>
              <a:avLst/>
              <a:gdLst/>
              <a:ahLst/>
              <a:cxnLst/>
              <a:rect l="l" t="t" r="r" b="b"/>
              <a:pathLst>
                <a:path w="20358" h="25255" extrusionOk="0">
                  <a:moveTo>
                    <a:pt x="16305" y="0"/>
                  </a:moveTo>
                  <a:cubicBezTo>
                    <a:pt x="15804" y="0"/>
                    <a:pt x="15300" y="106"/>
                    <a:pt x="14829" y="327"/>
                  </a:cubicBezTo>
                  <a:lnTo>
                    <a:pt x="8683" y="3222"/>
                  </a:lnTo>
                  <a:lnTo>
                    <a:pt x="2537" y="6116"/>
                  </a:lnTo>
                  <a:cubicBezTo>
                    <a:pt x="748" y="6929"/>
                    <a:pt x="0" y="9075"/>
                    <a:pt x="813" y="10831"/>
                  </a:cubicBezTo>
                  <a:cubicBezTo>
                    <a:pt x="1401" y="12124"/>
                    <a:pt x="2701" y="12856"/>
                    <a:pt x="4040" y="12856"/>
                  </a:cubicBezTo>
                  <a:cubicBezTo>
                    <a:pt x="4554" y="12856"/>
                    <a:pt x="5074" y="12748"/>
                    <a:pt x="5561" y="12522"/>
                  </a:cubicBezTo>
                  <a:lnTo>
                    <a:pt x="11512" y="9726"/>
                  </a:lnTo>
                  <a:lnTo>
                    <a:pt x="8423" y="14116"/>
                  </a:lnTo>
                  <a:lnTo>
                    <a:pt x="4521" y="19644"/>
                  </a:lnTo>
                  <a:cubicBezTo>
                    <a:pt x="3382" y="21237"/>
                    <a:pt x="3805" y="23481"/>
                    <a:pt x="5366" y="24587"/>
                  </a:cubicBezTo>
                  <a:cubicBezTo>
                    <a:pt x="5983" y="25040"/>
                    <a:pt x="6698" y="25255"/>
                    <a:pt x="7408" y="25255"/>
                  </a:cubicBezTo>
                  <a:cubicBezTo>
                    <a:pt x="8532" y="25255"/>
                    <a:pt x="9644" y="24718"/>
                    <a:pt x="10342" y="23741"/>
                  </a:cubicBezTo>
                  <a:lnTo>
                    <a:pt x="14244" y="18213"/>
                  </a:lnTo>
                  <a:lnTo>
                    <a:pt x="18146" y="12685"/>
                  </a:lnTo>
                  <a:cubicBezTo>
                    <a:pt x="19252" y="11059"/>
                    <a:pt x="18894" y="8815"/>
                    <a:pt x="17301" y="7709"/>
                  </a:cubicBezTo>
                  <a:cubicBezTo>
                    <a:pt x="17106" y="7547"/>
                    <a:pt x="16846" y="7417"/>
                    <a:pt x="16618" y="7319"/>
                  </a:cubicBezTo>
                  <a:lnTo>
                    <a:pt x="17821" y="6766"/>
                  </a:lnTo>
                  <a:cubicBezTo>
                    <a:pt x="19610" y="5953"/>
                    <a:pt x="20358" y="3775"/>
                    <a:pt x="19545" y="2051"/>
                  </a:cubicBezTo>
                  <a:cubicBezTo>
                    <a:pt x="18954" y="750"/>
                    <a:pt x="17640" y="0"/>
                    <a:pt x="16305" y="0"/>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402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49"/>
            <p:cNvSpPr/>
            <p:nvPr/>
          </p:nvSpPr>
          <p:spPr>
            <a:xfrm>
              <a:off x="7510728" y="1423061"/>
              <a:ext cx="440811" cy="362543"/>
            </a:xfrm>
            <a:custGeom>
              <a:avLst/>
              <a:gdLst/>
              <a:ahLst/>
              <a:cxnLst/>
              <a:rect l="l" t="t" r="r" b="b"/>
              <a:pathLst>
                <a:path w="10943" h="9000" extrusionOk="0">
                  <a:moveTo>
                    <a:pt x="8116" y="1"/>
                  </a:moveTo>
                  <a:lnTo>
                    <a:pt x="2371" y="2675"/>
                  </a:lnTo>
                  <a:cubicBezTo>
                    <a:pt x="699" y="3435"/>
                    <a:pt x="0" y="5472"/>
                    <a:pt x="791" y="7083"/>
                  </a:cubicBezTo>
                  <a:cubicBezTo>
                    <a:pt x="1343" y="8299"/>
                    <a:pt x="2555" y="9000"/>
                    <a:pt x="3806" y="9000"/>
                  </a:cubicBezTo>
                  <a:cubicBezTo>
                    <a:pt x="4275" y="9000"/>
                    <a:pt x="4750" y="8901"/>
                    <a:pt x="5198" y="8694"/>
                  </a:cubicBezTo>
                  <a:lnTo>
                    <a:pt x="10943" y="5989"/>
                  </a:lnTo>
                  <a:lnTo>
                    <a:pt x="8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49"/>
            <p:cNvSpPr/>
            <p:nvPr/>
          </p:nvSpPr>
          <p:spPr>
            <a:xfrm>
              <a:off x="7837621" y="1302980"/>
              <a:ext cx="439603" cy="362542"/>
            </a:xfrm>
            <a:custGeom>
              <a:avLst/>
              <a:gdLst/>
              <a:ahLst/>
              <a:cxnLst/>
              <a:rect l="l" t="t" r="r" b="b"/>
              <a:pathLst>
                <a:path w="10913" h="9000" extrusionOk="0">
                  <a:moveTo>
                    <a:pt x="7138" y="1"/>
                  </a:moveTo>
                  <a:cubicBezTo>
                    <a:pt x="6668" y="1"/>
                    <a:pt x="6194" y="100"/>
                    <a:pt x="5746" y="307"/>
                  </a:cubicBezTo>
                  <a:lnTo>
                    <a:pt x="1" y="3012"/>
                  </a:lnTo>
                  <a:lnTo>
                    <a:pt x="2828" y="9000"/>
                  </a:lnTo>
                  <a:lnTo>
                    <a:pt x="8542" y="6325"/>
                  </a:lnTo>
                  <a:cubicBezTo>
                    <a:pt x="10214" y="5565"/>
                    <a:pt x="10913" y="3529"/>
                    <a:pt x="10153" y="1918"/>
                  </a:cubicBezTo>
                  <a:cubicBezTo>
                    <a:pt x="9601" y="702"/>
                    <a:pt x="8389" y="1"/>
                    <a:pt x="71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49"/>
            <p:cNvSpPr/>
            <p:nvPr/>
          </p:nvSpPr>
          <p:spPr>
            <a:xfrm>
              <a:off x="7639269" y="1833255"/>
              <a:ext cx="407780" cy="418898"/>
            </a:xfrm>
            <a:custGeom>
              <a:avLst/>
              <a:gdLst/>
              <a:ahLst/>
              <a:cxnLst/>
              <a:rect l="l" t="t" r="r" b="b"/>
              <a:pathLst>
                <a:path w="10123" h="10399" extrusionOk="0">
                  <a:moveTo>
                    <a:pt x="4712" y="0"/>
                  </a:moveTo>
                  <a:lnTo>
                    <a:pt x="1065" y="5167"/>
                  </a:lnTo>
                  <a:cubicBezTo>
                    <a:pt x="1" y="6687"/>
                    <a:pt x="366" y="8754"/>
                    <a:pt x="1855" y="9788"/>
                  </a:cubicBezTo>
                  <a:cubicBezTo>
                    <a:pt x="2433" y="10201"/>
                    <a:pt x="3099" y="10398"/>
                    <a:pt x="3759" y="10398"/>
                  </a:cubicBezTo>
                  <a:cubicBezTo>
                    <a:pt x="4799" y="10398"/>
                    <a:pt x="5824" y="9908"/>
                    <a:pt x="6475" y="8997"/>
                  </a:cubicBezTo>
                  <a:lnTo>
                    <a:pt x="10123" y="3830"/>
                  </a:lnTo>
                  <a:lnTo>
                    <a:pt x="47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49"/>
            <p:cNvSpPr/>
            <p:nvPr/>
          </p:nvSpPr>
          <p:spPr>
            <a:xfrm>
              <a:off x="7827832" y="1567835"/>
              <a:ext cx="408988" cy="419744"/>
            </a:xfrm>
            <a:custGeom>
              <a:avLst/>
              <a:gdLst/>
              <a:ahLst/>
              <a:cxnLst/>
              <a:rect l="l" t="t" r="r" b="b"/>
              <a:pathLst>
                <a:path w="10153" h="10420" extrusionOk="0">
                  <a:moveTo>
                    <a:pt x="6421" y="0"/>
                  </a:moveTo>
                  <a:cubicBezTo>
                    <a:pt x="5369" y="0"/>
                    <a:pt x="4324" y="503"/>
                    <a:pt x="3648" y="1422"/>
                  </a:cubicBezTo>
                  <a:lnTo>
                    <a:pt x="1" y="6589"/>
                  </a:lnTo>
                  <a:lnTo>
                    <a:pt x="5442" y="10419"/>
                  </a:lnTo>
                  <a:lnTo>
                    <a:pt x="9089" y="5252"/>
                  </a:lnTo>
                  <a:cubicBezTo>
                    <a:pt x="10153" y="3762"/>
                    <a:pt x="9788" y="1665"/>
                    <a:pt x="8299" y="601"/>
                  </a:cubicBezTo>
                  <a:cubicBezTo>
                    <a:pt x="7729" y="194"/>
                    <a:pt x="7074" y="0"/>
                    <a:pt x="6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5" name="Google Shape;1695;p49"/>
          <p:cNvGrpSpPr/>
          <p:nvPr/>
        </p:nvGrpSpPr>
        <p:grpSpPr>
          <a:xfrm flipH="1">
            <a:off x="471850" y="774603"/>
            <a:ext cx="766496" cy="950175"/>
            <a:chOff x="7510728" y="1301978"/>
            <a:chExt cx="766496" cy="950175"/>
          </a:xfrm>
        </p:grpSpPr>
        <p:sp>
          <p:nvSpPr>
            <p:cNvPr id="1696" name="Google Shape;1696;p49"/>
            <p:cNvSpPr/>
            <p:nvPr/>
          </p:nvSpPr>
          <p:spPr>
            <a:xfrm>
              <a:off x="7511558" y="1301978"/>
              <a:ext cx="765664" cy="949841"/>
            </a:xfrm>
            <a:custGeom>
              <a:avLst/>
              <a:gdLst/>
              <a:ahLst/>
              <a:cxnLst/>
              <a:rect l="l" t="t" r="r" b="b"/>
              <a:pathLst>
                <a:path w="20358" h="25255" extrusionOk="0">
                  <a:moveTo>
                    <a:pt x="16305" y="0"/>
                  </a:moveTo>
                  <a:cubicBezTo>
                    <a:pt x="15804" y="0"/>
                    <a:pt x="15300" y="106"/>
                    <a:pt x="14829" y="327"/>
                  </a:cubicBezTo>
                  <a:lnTo>
                    <a:pt x="8683" y="3222"/>
                  </a:lnTo>
                  <a:lnTo>
                    <a:pt x="2537" y="6116"/>
                  </a:lnTo>
                  <a:cubicBezTo>
                    <a:pt x="748" y="6929"/>
                    <a:pt x="0" y="9075"/>
                    <a:pt x="813" y="10831"/>
                  </a:cubicBezTo>
                  <a:cubicBezTo>
                    <a:pt x="1401" y="12124"/>
                    <a:pt x="2701" y="12856"/>
                    <a:pt x="4040" y="12856"/>
                  </a:cubicBezTo>
                  <a:cubicBezTo>
                    <a:pt x="4554" y="12856"/>
                    <a:pt x="5074" y="12748"/>
                    <a:pt x="5561" y="12522"/>
                  </a:cubicBezTo>
                  <a:lnTo>
                    <a:pt x="11512" y="9726"/>
                  </a:lnTo>
                  <a:lnTo>
                    <a:pt x="8423" y="14116"/>
                  </a:lnTo>
                  <a:lnTo>
                    <a:pt x="4521" y="19644"/>
                  </a:lnTo>
                  <a:cubicBezTo>
                    <a:pt x="3382" y="21237"/>
                    <a:pt x="3805" y="23481"/>
                    <a:pt x="5366" y="24587"/>
                  </a:cubicBezTo>
                  <a:cubicBezTo>
                    <a:pt x="5983" y="25040"/>
                    <a:pt x="6698" y="25255"/>
                    <a:pt x="7408" y="25255"/>
                  </a:cubicBezTo>
                  <a:cubicBezTo>
                    <a:pt x="8532" y="25255"/>
                    <a:pt x="9644" y="24718"/>
                    <a:pt x="10342" y="23741"/>
                  </a:cubicBezTo>
                  <a:lnTo>
                    <a:pt x="14244" y="18213"/>
                  </a:lnTo>
                  <a:lnTo>
                    <a:pt x="18146" y="12685"/>
                  </a:lnTo>
                  <a:cubicBezTo>
                    <a:pt x="19252" y="11059"/>
                    <a:pt x="18894" y="8815"/>
                    <a:pt x="17301" y="7709"/>
                  </a:cubicBezTo>
                  <a:cubicBezTo>
                    <a:pt x="17106" y="7547"/>
                    <a:pt x="16846" y="7417"/>
                    <a:pt x="16618" y="7319"/>
                  </a:cubicBezTo>
                  <a:lnTo>
                    <a:pt x="17821" y="6766"/>
                  </a:lnTo>
                  <a:cubicBezTo>
                    <a:pt x="19610" y="5953"/>
                    <a:pt x="20358" y="3775"/>
                    <a:pt x="19545" y="2051"/>
                  </a:cubicBezTo>
                  <a:cubicBezTo>
                    <a:pt x="18954" y="750"/>
                    <a:pt x="17640" y="0"/>
                    <a:pt x="16305" y="0"/>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402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9"/>
            <p:cNvSpPr/>
            <p:nvPr/>
          </p:nvSpPr>
          <p:spPr>
            <a:xfrm>
              <a:off x="7510728" y="1423061"/>
              <a:ext cx="440811" cy="362543"/>
            </a:xfrm>
            <a:custGeom>
              <a:avLst/>
              <a:gdLst/>
              <a:ahLst/>
              <a:cxnLst/>
              <a:rect l="l" t="t" r="r" b="b"/>
              <a:pathLst>
                <a:path w="10943" h="9000" extrusionOk="0">
                  <a:moveTo>
                    <a:pt x="8116" y="1"/>
                  </a:moveTo>
                  <a:lnTo>
                    <a:pt x="2371" y="2675"/>
                  </a:lnTo>
                  <a:cubicBezTo>
                    <a:pt x="699" y="3435"/>
                    <a:pt x="0" y="5472"/>
                    <a:pt x="791" y="7083"/>
                  </a:cubicBezTo>
                  <a:cubicBezTo>
                    <a:pt x="1343" y="8299"/>
                    <a:pt x="2555" y="9000"/>
                    <a:pt x="3806" y="9000"/>
                  </a:cubicBezTo>
                  <a:cubicBezTo>
                    <a:pt x="4275" y="9000"/>
                    <a:pt x="4750" y="8901"/>
                    <a:pt x="5198" y="8694"/>
                  </a:cubicBezTo>
                  <a:lnTo>
                    <a:pt x="10943" y="5989"/>
                  </a:lnTo>
                  <a:lnTo>
                    <a:pt x="8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9"/>
            <p:cNvSpPr/>
            <p:nvPr/>
          </p:nvSpPr>
          <p:spPr>
            <a:xfrm>
              <a:off x="7837621" y="1302980"/>
              <a:ext cx="439603" cy="362542"/>
            </a:xfrm>
            <a:custGeom>
              <a:avLst/>
              <a:gdLst/>
              <a:ahLst/>
              <a:cxnLst/>
              <a:rect l="l" t="t" r="r" b="b"/>
              <a:pathLst>
                <a:path w="10913" h="9000" extrusionOk="0">
                  <a:moveTo>
                    <a:pt x="7138" y="1"/>
                  </a:moveTo>
                  <a:cubicBezTo>
                    <a:pt x="6668" y="1"/>
                    <a:pt x="6194" y="100"/>
                    <a:pt x="5746" y="307"/>
                  </a:cubicBezTo>
                  <a:lnTo>
                    <a:pt x="1" y="3012"/>
                  </a:lnTo>
                  <a:lnTo>
                    <a:pt x="2828" y="9000"/>
                  </a:lnTo>
                  <a:lnTo>
                    <a:pt x="8542" y="6325"/>
                  </a:lnTo>
                  <a:cubicBezTo>
                    <a:pt x="10214" y="5565"/>
                    <a:pt x="10913" y="3529"/>
                    <a:pt x="10153" y="1918"/>
                  </a:cubicBezTo>
                  <a:cubicBezTo>
                    <a:pt x="9601" y="702"/>
                    <a:pt x="8389" y="1"/>
                    <a:pt x="71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49"/>
            <p:cNvSpPr/>
            <p:nvPr/>
          </p:nvSpPr>
          <p:spPr>
            <a:xfrm>
              <a:off x="7639269" y="1833255"/>
              <a:ext cx="407780" cy="418898"/>
            </a:xfrm>
            <a:custGeom>
              <a:avLst/>
              <a:gdLst/>
              <a:ahLst/>
              <a:cxnLst/>
              <a:rect l="l" t="t" r="r" b="b"/>
              <a:pathLst>
                <a:path w="10123" h="10399" extrusionOk="0">
                  <a:moveTo>
                    <a:pt x="4712" y="0"/>
                  </a:moveTo>
                  <a:lnTo>
                    <a:pt x="1065" y="5167"/>
                  </a:lnTo>
                  <a:cubicBezTo>
                    <a:pt x="1" y="6687"/>
                    <a:pt x="366" y="8754"/>
                    <a:pt x="1855" y="9788"/>
                  </a:cubicBezTo>
                  <a:cubicBezTo>
                    <a:pt x="2433" y="10201"/>
                    <a:pt x="3099" y="10398"/>
                    <a:pt x="3759" y="10398"/>
                  </a:cubicBezTo>
                  <a:cubicBezTo>
                    <a:pt x="4799" y="10398"/>
                    <a:pt x="5824" y="9908"/>
                    <a:pt x="6475" y="8997"/>
                  </a:cubicBezTo>
                  <a:lnTo>
                    <a:pt x="10123" y="3830"/>
                  </a:lnTo>
                  <a:lnTo>
                    <a:pt x="47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49"/>
            <p:cNvSpPr/>
            <p:nvPr/>
          </p:nvSpPr>
          <p:spPr>
            <a:xfrm>
              <a:off x="7827832" y="1567835"/>
              <a:ext cx="408988" cy="419744"/>
            </a:xfrm>
            <a:custGeom>
              <a:avLst/>
              <a:gdLst/>
              <a:ahLst/>
              <a:cxnLst/>
              <a:rect l="l" t="t" r="r" b="b"/>
              <a:pathLst>
                <a:path w="10153" h="10420" extrusionOk="0">
                  <a:moveTo>
                    <a:pt x="6421" y="0"/>
                  </a:moveTo>
                  <a:cubicBezTo>
                    <a:pt x="5369" y="0"/>
                    <a:pt x="4324" y="503"/>
                    <a:pt x="3648" y="1422"/>
                  </a:cubicBezTo>
                  <a:lnTo>
                    <a:pt x="1" y="6589"/>
                  </a:lnTo>
                  <a:lnTo>
                    <a:pt x="5442" y="10419"/>
                  </a:lnTo>
                  <a:lnTo>
                    <a:pt x="9089" y="5252"/>
                  </a:lnTo>
                  <a:cubicBezTo>
                    <a:pt x="10153" y="3762"/>
                    <a:pt x="9788" y="1665"/>
                    <a:pt x="8299" y="601"/>
                  </a:cubicBezTo>
                  <a:cubicBezTo>
                    <a:pt x="7729" y="194"/>
                    <a:pt x="7074" y="0"/>
                    <a:pt x="6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636;p48">
            <a:extLst>
              <a:ext uri="{FF2B5EF4-FFF2-40B4-BE49-F238E27FC236}">
                <a16:creationId xmlns:a16="http://schemas.microsoft.com/office/drawing/2014/main" id="{91433568-E7AC-4337-C46E-4B12107862B0}"/>
              </a:ext>
            </a:extLst>
          </p:cNvPr>
          <p:cNvSpPr txBox="1">
            <a:spLocks/>
          </p:cNvSpPr>
          <p:nvPr/>
        </p:nvSpPr>
        <p:spPr>
          <a:xfrm>
            <a:off x="203731" y="203161"/>
            <a:ext cx="7717500" cy="704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Open Sans"/>
              <a:buNone/>
              <a:defRPr sz="3200" b="1" i="0" u="none" strike="noStrike" cap="none">
                <a:solidFill>
                  <a:schemeClr val="lt1"/>
                </a:solidFill>
                <a:latin typeface="Open Sans"/>
                <a:ea typeface="Open Sans"/>
                <a:cs typeface="Open Sans"/>
                <a:sym typeface="Open Sans"/>
              </a:defRPr>
            </a:lvl1pPr>
            <a:lvl2pPr marR="0" lvl="1" algn="l" rtl="0">
              <a:lnSpc>
                <a:spcPct val="100000"/>
              </a:lnSpc>
              <a:spcBef>
                <a:spcPts val="0"/>
              </a:spcBef>
              <a:spcAft>
                <a:spcPts val="0"/>
              </a:spcAft>
              <a:buClr>
                <a:schemeClr val="lt1"/>
              </a:buClr>
              <a:buSzPts val="3000"/>
              <a:buFont typeface="Open Sans"/>
              <a:buNone/>
              <a:defRPr sz="3200" b="0" i="0" u="none" strike="noStrike" cap="none">
                <a:solidFill>
                  <a:schemeClr val="lt1"/>
                </a:solidFill>
                <a:latin typeface="Open Sans"/>
                <a:ea typeface="Open Sans"/>
                <a:cs typeface="Open Sans"/>
                <a:sym typeface="Open Sans"/>
              </a:defRPr>
            </a:lvl2pPr>
            <a:lvl3pPr marR="0" lvl="2" algn="l" rtl="0">
              <a:lnSpc>
                <a:spcPct val="100000"/>
              </a:lnSpc>
              <a:spcBef>
                <a:spcPts val="0"/>
              </a:spcBef>
              <a:spcAft>
                <a:spcPts val="0"/>
              </a:spcAft>
              <a:buClr>
                <a:schemeClr val="lt1"/>
              </a:buClr>
              <a:buSzPts val="3000"/>
              <a:buFont typeface="Open Sans"/>
              <a:buNone/>
              <a:defRPr sz="3200" b="0" i="0" u="none" strike="noStrike" cap="none">
                <a:solidFill>
                  <a:schemeClr val="lt1"/>
                </a:solidFill>
                <a:latin typeface="Open Sans"/>
                <a:ea typeface="Open Sans"/>
                <a:cs typeface="Open Sans"/>
                <a:sym typeface="Open Sans"/>
              </a:defRPr>
            </a:lvl3pPr>
            <a:lvl4pPr marR="0" lvl="3" algn="l" rtl="0">
              <a:lnSpc>
                <a:spcPct val="100000"/>
              </a:lnSpc>
              <a:spcBef>
                <a:spcPts val="0"/>
              </a:spcBef>
              <a:spcAft>
                <a:spcPts val="0"/>
              </a:spcAft>
              <a:buClr>
                <a:schemeClr val="lt1"/>
              </a:buClr>
              <a:buSzPts val="3000"/>
              <a:buFont typeface="Open Sans"/>
              <a:buNone/>
              <a:defRPr sz="3200" b="0" i="0" u="none" strike="noStrike" cap="none">
                <a:solidFill>
                  <a:schemeClr val="lt1"/>
                </a:solidFill>
                <a:latin typeface="Open Sans"/>
                <a:ea typeface="Open Sans"/>
                <a:cs typeface="Open Sans"/>
                <a:sym typeface="Open Sans"/>
              </a:defRPr>
            </a:lvl4pPr>
            <a:lvl5pPr marR="0" lvl="4" algn="l" rtl="0">
              <a:lnSpc>
                <a:spcPct val="100000"/>
              </a:lnSpc>
              <a:spcBef>
                <a:spcPts val="0"/>
              </a:spcBef>
              <a:spcAft>
                <a:spcPts val="0"/>
              </a:spcAft>
              <a:buClr>
                <a:schemeClr val="lt1"/>
              </a:buClr>
              <a:buSzPts val="3000"/>
              <a:buFont typeface="Open Sans"/>
              <a:buNone/>
              <a:defRPr sz="3200" b="0" i="0" u="none" strike="noStrike" cap="none">
                <a:solidFill>
                  <a:schemeClr val="lt1"/>
                </a:solidFill>
                <a:latin typeface="Open Sans"/>
                <a:ea typeface="Open Sans"/>
                <a:cs typeface="Open Sans"/>
                <a:sym typeface="Open Sans"/>
              </a:defRPr>
            </a:lvl5pPr>
            <a:lvl6pPr marR="0" lvl="5" algn="l" rtl="0">
              <a:lnSpc>
                <a:spcPct val="100000"/>
              </a:lnSpc>
              <a:spcBef>
                <a:spcPts val="0"/>
              </a:spcBef>
              <a:spcAft>
                <a:spcPts val="0"/>
              </a:spcAft>
              <a:buClr>
                <a:schemeClr val="lt1"/>
              </a:buClr>
              <a:buSzPts val="3000"/>
              <a:buFont typeface="Open Sans"/>
              <a:buNone/>
              <a:defRPr sz="3200" b="0" i="0" u="none" strike="noStrike" cap="none">
                <a:solidFill>
                  <a:schemeClr val="lt1"/>
                </a:solidFill>
                <a:latin typeface="Open Sans"/>
                <a:ea typeface="Open Sans"/>
                <a:cs typeface="Open Sans"/>
                <a:sym typeface="Open Sans"/>
              </a:defRPr>
            </a:lvl6pPr>
            <a:lvl7pPr marR="0" lvl="6" algn="l" rtl="0">
              <a:lnSpc>
                <a:spcPct val="100000"/>
              </a:lnSpc>
              <a:spcBef>
                <a:spcPts val="0"/>
              </a:spcBef>
              <a:spcAft>
                <a:spcPts val="0"/>
              </a:spcAft>
              <a:buClr>
                <a:schemeClr val="lt1"/>
              </a:buClr>
              <a:buSzPts val="3000"/>
              <a:buFont typeface="Open Sans"/>
              <a:buNone/>
              <a:defRPr sz="3200" b="0" i="0" u="none" strike="noStrike" cap="none">
                <a:solidFill>
                  <a:schemeClr val="lt1"/>
                </a:solidFill>
                <a:latin typeface="Open Sans"/>
                <a:ea typeface="Open Sans"/>
                <a:cs typeface="Open Sans"/>
                <a:sym typeface="Open Sans"/>
              </a:defRPr>
            </a:lvl7pPr>
            <a:lvl8pPr marR="0" lvl="7" algn="l" rtl="0">
              <a:lnSpc>
                <a:spcPct val="100000"/>
              </a:lnSpc>
              <a:spcBef>
                <a:spcPts val="0"/>
              </a:spcBef>
              <a:spcAft>
                <a:spcPts val="0"/>
              </a:spcAft>
              <a:buClr>
                <a:schemeClr val="lt1"/>
              </a:buClr>
              <a:buSzPts val="3000"/>
              <a:buFont typeface="Open Sans"/>
              <a:buNone/>
              <a:defRPr sz="3200" b="0" i="0" u="none" strike="noStrike" cap="none">
                <a:solidFill>
                  <a:schemeClr val="lt1"/>
                </a:solidFill>
                <a:latin typeface="Open Sans"/>
                <a:ea typeface="Open Sans"/>
                <a:cs typeface="Open Sans"/>
                <a:sym typeface="Open Sans"/>
              </a:defRPr>
            </a:lvl8pPr>
            <a:lvl9pPr marR="0" lvl="8" algn="l" rtl="0">
              <a:lnSpc>
                <a:spcPct val="100000"/>
              </a:lnSpc>
              <a:spcBef>
                <a:spcPts val="0"/>
              </a:spcBef>
              <a:spcAft>
                <a:spcPts val="0"/>
              </a:spcAft>
              <a:buClr>
                <a:schemeClr val="lt1"/>
              </a:buClr>
              <a:buSzPts val="3000"/>
              <a:buFont typeface="Open Sans"/>
              <a:buNone/>
              <a:defRPr sz="3200" b="0" i="0" u="none" strike="noStrike" cap="none">
                <a:solidFill>
                  <a:schemeClr val="lt1"/>
                </a:solidFill>
                <a:latin typeface="Open Sans"/>
                <a:ea typeface="Open Sans"/>
                <a:cs typeface="Open Sans"/>
                <a:sym typeface="Open Sans"/>
              </a:defRPr>
            </a:lvl9pPr>
          </a:lstStyle>
          <a:p>
            <a:r>
              <a:rPr lang="en-GB"/>
              <a:t>Interpretation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62"/>
                                        </p:tgtEl>
                                        <p:attrNameLst>
                                          <p:attrName>style.visibility</p:attrName>
                                        </p:attrNameLst>
                                      </p:cBhvr>
                                      <p:to>
                                        <p:strVal val="visible"/>
                                      </p:to>
                                    </p:set>
                                    <p:anim calcmode="lin" valueType="num">
                                      <p:cBhvr additive="base">
                                        <p:cTn id="7" dur="500" fill="hold"/>
                                        <p:tgtEl>
                                          <p:spTgt spid="1662"/>
                                        </p:tgtEl>
                                        <p:attrNameLst>
                                          <p:attrName>ppt_x</p:attrName>
                                        </p:attrNameLst>
                                      </p:cBhvr>
                                      <p:tavLst>
                                        <p:tav tm="0">
                                          <p:val>
                                            <p:strVal val="#ppt_x"/>
                                          </p:val>
                                        </p:tav>
                                        <p:tav tm="100000">
                                          <p:val>
                                            <p:strVal val="#ppt_x"/>
                                          </p:val>
                                        </p:tav>
                                      </p:tavLst>
                                    </p:anim>
                                    <p:anim calcmode="lin" valueType="num">
                                      <p:cBhvr additive="base">
                                        <p:cTn id="8" dur="500" fill="hold"/>
                                        <p:tgtEl>
                                          <p:spTgt spid="166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64">
                                            <p:txEl>
                                              <p:pRg st="0" end="0"/>
                                            </p:txEl>
                                          </p:spTgt>
                                        </p:tgtEl>
                                        <p:attrNameLst>
                                          <p:attrName>style.visibility</p:attrName>
                                        </p:attrNameLst>
                                      </p:cBhvr>
                                      <p:to>
                                        <p:strVal val="visible"/>
                                      </p:to>
                                    </p:set>
                                    <p:anim calcmode="lin" valueType="num">
                                      <p:cBhvr additive="base">
                                        <p:cTn id="11" dur="500" fill="hold"/>
                                        <p:tgtEl>
                                          <p:spTgt spid="166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6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65">
                                            <p:txEl>
                                              <p:pRg st="0" end="0"/>
                                            </p:txEl>
                                          </p:spTgt>
                                        </p:tgtEl>
                                        <p:attrNameLst>
                                          <p:attrName>style.visibility</p:attrName>
                                        </p:attrNameLst>
                                      </p:cBhvr>
                                      <p:to>
                                        <p:strVal val="visible"/>
                                      </p:to>
                                    </p:set>
                                    <p:anim calcmode="lin" valueType="num">
                                      <p:cBhvr additive="base">
                                        <p:cTn id="15" dur="500" fill="hold"/>
                                        <p:tgtEl>
                                          <p:spTgt spid="166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65">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69"/>
                                        </p:tgtEl>
                                        <p:attrNameLst>
                                          <p:attrName>style.visibility</p:attrName>
                                        </p:attrNameLst>
                                      </p:cBhvr>
                                      <p:to>
                                        <p:strVal val="visible"/>
                                      </p:to>
                                    </p:set>
                                    <p:anim calcmode="lin" valueType="num">
                                      <p:cBhvr additive="base">
                                        <p:cTn id="19" dur="500" fill="hold"/>
                                        <p:tgtEl>
                                          <p:spTgt spid="1669"/>
                                        </p:tgtEl>
                                        <p:attrNameLst>
                                          <p:attrName>ppt_x</p:attrName>
                                        </p:attrNameLst>
                                      </p:cBhvr>
                                      <p:tavLst>
                                        <p:tav tm="0">
                                          <p:val>
                                            <p:strVal val="#ppt_x"/>
                                          </p:val>
                                        </p:tav>
                                        <p:tav tm="100000">
                                          <p:val>
                                            <p:strVal val="#ppt_x"/>
                                          </p:val>
                                        </p:tav>
                                      </p:tavLst>
                                    </p:anim>
                                    <p:anim calcmode="lin" valueType="num">
                                      <p:cBhvr additive="base">
                                        <p:cTn id="20" dur="500" fill="hold"/>
                                        <p:tgtEl>
                                          <p:spTgt spid="166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66">
                                            <p:txEl>
                                              <p:pRg st="0" end="0"/>
                                            </p:txEl>
                                          </p:spTgt>
                                        </p:tgtEl>
                                        <p:attrNameLst>
                                          <p:attrName>style.visibility</p:attrName>
                                        </p:attrNameLst>
                                      </p:cBhvr>
                                      <p:to>
                                        <p:strVal val="visible"/>
                                      </p:to>
                                    </p:set>
                                    <p:anim calcmode="lin" valueType="num">
                                      <p:cBhvr additive="base">
                                        <p:cTn id="25" dur="500" fill="hold"/>
                                        <p:tgtEl>
                                          <p:spTgt spid="166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66">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67"/>
                                        </p:tgtEl>
                                        <p:attrNameLst>
                                          <p:attrName>style.visibility</p:attrName>
                                        </p:attrNameLst>
                                      </p:cBhvr>
                                      <p:to>
                                        <p:strVal val="visible"/>
                                      </p:to>
                                    </p:set>
                                    <p:anim calcmode="lin" valueType="num">
                                      <p:cBhvr additive="base">
                                        <p:cTn id="29" dur="500" fill="hold"/>
                                        <p:tgtEl>
                                          <p:spTgt spid="1667"/>
                                        </p:tgtEl>
                                        <p:attrNameLst>
                                          <p:attrName>ppt_x</p:attrName>
                                        </p:attrNameLst>
                                      </p:cBhvr>
                                      <p:tavLst>
                                        <p:tav tm="0">
                                          <p:val>
                                            <p:strVal val="#ppt_x"/>
                                          </p:val>
                                        </p:tav>
                                        <p:tav tm="100000">
                                          <p:val>
                                            <p:strVal val="#ppt_x"/>
                                          </p:val>
                                        </p:tav>
                                      </p:tavLst>
                                    </p:anim>
                                    <p:anim calcmode="lin" valueType="num">
                                      <p:cBhvr additive="base">
                                        <p:cTn id="30" dur="500" fill="hold"/>
                                        <p:tgtEl>
                                          <p:spTgt spid="166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68"/>
                                        </p:tgtEl>
                                        <p:attrNameLst>
                                          <p:attrName>style.visibility</p:attrName>
                                        </p:attrNameLst>
                                      </p:cBhvr>
                                      <p:to>
                                        <p:strVal val="visible"/>
                                      </p:to>
                                    </p:set>
                                    <p:anim calcmode="lin" valueType="num">
                                      <p:cBhvr additive="base">
                                        <p:cTn id="33" dur="500" fill="hold"/>
                                        <p:tgtEl>
                                          <p:spTgt spid="1668"/>
                                        </p:tgtEl>
                                        <p:attrNameLst>
                                          <p:attrName>ppt_x</p:attrName>
                                        </p:attrNameLst>
                                      </p:cBhvr>
                                      <p:tavLst>
                                        <p:tav tm="0">
                                          <p:val>
                                            <p:strVal val="#ppt_x"/>
                                          </p:val>
                                        </p:tav>
                                        <p:tav tm="100000">
                                          <p:val>
                                            <p:strVal val="#ppt_x"/>
                                          </p:val>
                                        </p:tav>
                                      </p:tavLst>
                                    </p:anim>
                                    <p:anim calcmode="lin" valueType="num">
                                      <p:cBhvr additive="base">
                                        <p:cTn id="34" dur="500" fill="hold"/>
                                        <p:tgtEl>
                                          <p:spTgt spid="166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70"/>
                                        </p:tgtEl>
                                        <p:attrNameLst>
                                          <p:attrName>style.visibility</p:attrName>
                                        </p:attrNameLst>
                                      </p:cBhvr>
                                      <p:to>
                                        <p:strVal val="visible"/>
                                      </p:to>
                                    </p:set>
                                    <p:anim calcmode="lin" valueType="num">
                                      <p:cBhvr additive="base">
                                        <p:cTn id="37" dur="500" fill="hold"/>
                                        <p:tgtEl>
                                          <p:spTgt spid="1670"/>
                                        </p:tgtEl>
                                        <p:attrNameLst>
                                          <p:attrName>ppt_x</p:attrName>
                                        </p:attrNameLst>
                                      </p:cBhvr>
                                      <p:tavLst>
                                        <p:tav tm="0">
                                          <p:val>
                                            <p:strVal val="#ppt_x"/>
                                          </p:val>
                                        </p:tav>
                                        <p:tav tm="100000">
                                          <p:val>
                                            <p:strVal val="#ppt_x"/>
                                          </p:val>
                                        </p:tav>
                                      </p:tavLst>
                                    </p:anim>
                                    <p:anim calcmode="lin" valueType="num">
                                      <p:cBhvr additive="base">
                                        <p:cTn id="38" dur="500" fill="hold"/>
                                        <p:tgtEl>
                                          <p:spTgt spid="16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2" grpId="0" animBg="1"/>
      <p:bldP spid="1664" grpId="0" build="p"/>
      <p:bldP spid="1665" grpId="0" build="p"/>
      <p:bldP spid="1666" grpId="0" build="p"/>
      <p:bldP spid="1667" grpId="0" animBg="1"/>
      <p:bldP spid="1668" grpId="0"/>
      <p:bldP spid="1669" grpId="0" animBg="1"/>
      <p:bldP spid="167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04"/>
        <p:cNvGrpSpPr/>
        <p:nvPr/>
      </p:nvGrpSpPr>
      <p:grpSpPr>
        <a:xfrm>
          <a:off x="0" y="0"/>
          <a:ext cx="0" cy="0"/>
          <a:chOff x="0" y="0"/>
          <a:chExt cx="0" cy="0"/>
        </a:xfrm>
      </p:grpSpPr>
      <p:sp>
        <p:nvSpPr>
          <p:cNvPr id="1705" name="Google Shape;1705;p50"/>
          <p:cNvSpPr/>
          <p:nvPr/>
        </p:nvSpPr>
        <p:spPr>
          <a:xfrm>
            <a:off x="3171600" y="3359745"/>
            <a:ext cx="2800800" cy="716100"/>
          </a:xfrm>
          <a:prstGeom prst="roundRect">
            <a:avLst>
              <a:gd name="adj" fmla="val 50000"/>
            </a:avLst>
          </a:prstGeom>
          <a:gradFill>
            <a:gsLst>
              <a:gs pos="0">
                <a:schemeClr val="dk2"/>
              </a:gs>
              <a:gs pos="100000">
                <a:schemeClr val="lt2"/>
              </a:gs>
            </a:gsLst>
            <a:lin ang="0" scaled="0"/>
          </a:gradFill>
          <a:ln>
            <a:noFill/>
          </a:ln>
        </p:spPr>
        <p:txBody>
          <a:bodyPr spcFirstLastPara="1" wrap="square" lIns="91425" tIns="0" rIns="91425" bIns="0" anchor="ctr" anchorCtr="0">
            <a:noAutofit/>
          </a:bodyPr>
          <a:lstStyle/>
          <a:p>
            <a:pPr marL="0" lvl="0" indent="0" algn="l" rtl="0">
              <a:spcBef>
                <a:spcPts val="0"/>
              </a:spcBef>
              <a:spcAft>
                <a:spcPts val="0"/>
              </a:spcAft>
              <a:buNone/>
            </a:pPr>
            <a:endParaRPr/>
          </a:p>
        </p:txBody>
      </p:sp>
      <p:sp>
        <p:nvSpPr>
          <p:cNvPr id="1706" name="Google Shape;1706;p50"/>
          <p:cNvSpPr/>
          <p:nvPr/>
        </p:nvSpPr>
        <p:spPr>
          <a:xfrm>
            <a:off x="3836400" y="1067655"/>
            <a:ext cx="1471200" cy="13722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0"/>
          <p:cNvSpPr txBox="1">
            <a:spLocks noGrp="1"/>
          </p:cNvSpPr>
          <p:nvPr>
            <p:ph type="title"/>
          </p:nvPr>
        </p:nvSpPr>
        <p:spPr>
          <a:xfrm>
            <a:off x="2994187" y="2533725"/>
            <a:ext cx="3171900" cy="73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Our Solution</a:t>
            </a:r>
            <a:endParaRPr/>
          </a:p>
        </p:txBody>
      </p:sp>
      <p:sp>
        <p:nvSpPr>
          <p:cNvPr id="1708" name="Google Shape;1708;p50"/>
          <p:cNvSpPr txBox="1">
            <a:spLocks noGrp="1"/>
          </p:cNvSpPr>
          <p:nvPr>
            <p:ph type="subTitle" idx="1"/>
          </p:nvPr>
        </p:nvSpPr>
        <p:spPr>
          <a:xfrm>
            <a:off x="3229175" y="3568980"/>
            <a:ext cx="2562600" cy="484800"/>
          </a:xfrm>
          <a:prstGeom prst="rect">
            <a:avLst/>
          </a:prstGeom>
        </p:spPr>
        <p:txBody>
          <a:bodyPr spcFirstLastPara="1" wrap="square" lIns="91425" tIns="0" rIns="91425" bIns="0" anchor="t" anchorCtr="0">
            <a:noAutofit/>
          </a:bodyPr>
          <a:lstStyle/>
          <a:p>
            <a:pPr marL="0" lvl="0" indent="0" algn="ctr" rtl="0">
              <a:spcBef>
                <a:spcPts val="0"/>
              </a:spcBef>
              <a:spcAft>
                <a:spcPts val="0"/>
              </a:spcAft>
              <a:buNone/>
            </a:pPr>
            <a:r>
              <a:rPr lang="en">
                <a:solidFill>
                  <a:schemeClr val="dk1"/>
                </a:solidFill>
              </a:rPr>
              <a:t>Proposal</a:t>
            </a:r>
            <a:endParaRPr>
              <a:solidFill>
                <a:schemeClr val="dk1"/>
              </a:solidFill>
            </a:endParaRPr>
          </a:p>
        </p:txBody>
      </p:sp>
      <p:sp>
        <p:nvSpPr>
          <p:cNvPr id="1709" name="Google Shape;1709;p50"/>
          <p:cNvSpPr txBox="1">
            <a:spLocks noGrp="1"/>
          </p:cNvSpPr>
          <p:nvPr>
            <p:ph type="title" idx="2"/>
          </p:nvPr>
        </p:nvSpPr>
        <p:spPr>
          <a:xfrm>
            <a:off x="3836400" y="1332855"/>
            <a:ext cx="1471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710" name="Google Shape;1710;p50"/>
          <p:cNvSpPr/>
          <p:nvPr/>
        </p:nvSpPr>
        <p:spPr>
          <a:xfrm>
            <a:off x="6792075" y="986075"/>
            <a:ext cx="1638697" cy="1790800"/>
          </a:xfrm>
          <a:custGeom>
            <a:avLst/>
            <a:gdLst/>
            <a:ahLst/>
            <a:cxnLst/>
            <a:rect l="l" t="t" r="r" b="b"/>
            <a:pathLst>
              <a:path w="39302" h="42950" extrusionOk="0">
                <a:moveTo>
                  <a:pt x="31216" y="3922"/>
                </a:moveTo>
                <a:cubicBezTo>
                  <a:pt x="27508" y="1004"/>
                  <a:pt x="22159" y="1"/>
                  <a:pt x="17751" y="1703"/>
                </a:cubicBezTo>
                <a:cubicBezTo>
                  <a:pt x="17599" y="1794"/>
                  <a:pt x="17417" y="1855"/>
                  <a:pt x="17265" y="1916"/>
                </a:cubicBezTo>
                <a:cubicBezTo>
                  <a:pt x="13982" y="3344"/>
                  <a:pt x="11398" y="6201"/>
                  <a:pt x="9970" y="9454"/>
                </a:cubicBezTo>
                <a:cubicBezTo>
                  <a:pt x="8572" y="12737"/>
                  <a:pt x="8176" y="16414"/>
                  <a:pt x="6626" y="19606"/>
                </a:cubicBezTo>
                <a:cubicBezTo>
                  <a:pt x="4499" y="23983"/>
                  <a:pt x="0" y="27357"/>
                  <a:pt x="851" y="32585"/>
                </a:cubicBezTo>
                <a:cubicBezTo>
                  <a:pt x="1429" y="36172"/>
                  <a:pt x="4225" y="39120"/>
                  <a:pt x="7812" y="40245"/>
                </a:cubicBezTo>
                <a:cubicBezTo>
                  <a:pt x="16535" y="42950"/>
                  <a:pt x="27630" y="38542"/>
                  <a:pt x="34590" y="29424"/>
                </a:cubicBezTo>
                <a:cubicBezTo>
                  <a:pt x="35928" y="27630"/>
                  <a:pt x="37356" y="24804"/>
                  <a:pt x="37934" y="22007"/>
                </a:cubicBezTo>
                <a:cubicBezTo>
                  <a:pt x="39302" y="15411"/>
                  <a:pt x="36779" y="8664"/>
                  <a:pt x="31672" y="4347"/>
                </a:cubicBezTo>
                <a:cubicBezTo>
                  <a:pt x="31520" y="4195"/>
                  <a:pt x="31368" y="4043"/>
                  <a:pt x="31216" y="3922"/>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0"/>
          <p:cNvSpPr/>
          <p:nvPr/>
        </p:nvSpPr>
        <p:spPr>
          <a:xfrm>
            <a:off x="713225" y="539500"/>
            <a:ext cx="1162486" cy="1162486"/>
          </a:xfrm>
          <a:custGeom>
            <a:avLst/>
            <a:gdLst/>
            <a:ahLst/>
            <a:cxnLst/>
            <a:rect l="l" t="t" r="r" b="b"/>
            <a:pathLst>
              <a:path w="33376" h="33376" extrusionOk="0">
                <a:moveTo>
                  <a:pt x="33375" y="16688"/>
                </a:moveTo>
                <a:cubicBezTo>
                  <a:pt x="33375" y="25898"/>
                  <a:pt x="25898" y="33375"/>
                  <a:pt x="16688" y="33375"/>
                </a:cubicBezTo>
                <a:cubicBezTo>
                  <a:pt x="7478" y="33375"/>
                  <a:pt x="1" y="25898"/>
                  <a:pt x="1" y="16688"/>
                </a:cubicBezTo>
                <a:cubicBezTo>
                  <a:pt x="1" y="7478"/>
                  <a:pt x="7478" y="1"/>
                  <a:pt x="16688" y="1"/>
                </a:cubicBezTo>
                <a:cubicBezTo>
                  <a:pt x="25898" y="1"/>
                  <a:pt x="33375" y="7478"/>
                  <a:pt x="33375" y="16688"/>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0"/>
          <p:cNvSpPr/>
          <p:nvPr/>
        </p:nvSpPr>
        <p:spPr>
          <a:xfrm>
            <a:off x="1806212" y="2020258"/>
            <a:ext cx="994153" cy="995198"/>
          </a:xfrm>
          <a:custGeom>
            <a:avLst/>
            <a:gdLst/>
            <a:ahLst/>
            <a:cxnLst/>
            <a:rect l="l" t="t" r="r" b="b"/>
            <a:pathLst>
              <a:path w="28543" h="28573" extrusionOk="0">
                <a:moveTo>
                  <a:pt x="28542" y="14287"/>
                </a:moveTo>
                <a:cubicBezTo>
                  <a:pt x="28542" y="22189"/>
                  <a:pt x="22159" y="28572"/>
                  <a:pt x="14287" y="28572"/>
                </a:cubicBezTo>
                <a:cubicBezTo>
                  <a:pt x="6384" y="28572"/>
                  <a:pt x="1" y="22189"/>
                  <a:pt x="1" y="14287"/>
                </a:cubicBezTo>
                <a:cubicBezTo>
                  <a:pt x="1" y="6414"/>
                  <a:pt x="6384" y="1"/>
                  <a:pt x="14287" y="1"/>
                </a:cubicBezTo>
                <a:cubicBezTo>
                  <a:pt x="22159" y="1"/>
                  <a:pt x="28542" y="6414"/>
                  <a:pt x="28542" y="14287"/>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3" name="Google Shape;1713;p50"/>
          <p:cNvGrpSpPr/>
          <p:nvPr/>
        </p:nvGrpSpPr>
        <p:grpSpPr>
          <a:xfrm rot="727871">
            <a:off x="6641905" y="1692457"/>
            <a:ext cx="1451309" cy="2291021"/>
            <a:chOff x="5538388" y="1733488"/>
            <a:chExt cx="611700" cy="965575"/>
          </a:xfrm>
        </p:grpSpPr>
        <p:sp>
          <p:nvSpPr>
            <p:cNvPr id="1714" name="Google Shape;1714;p50"/>
            <p:cNvSpPr/>
            <p:nvPr/>
          </p:nvSpPr>
          <p:spPr>
            <a:xfrm>
              <a:off x="5538388" y="1733488"/>
              <a:ext cx="611700" cy="965575"/>
            </a:xfrm>
            <a:custGeom>
              <a:avLst/>
              <a:gdLst/>
              <a:ahLst/>
              <a:cxnLst/>
              <a:rect l="l" t="t" r="r" b="b"/>
              <a:pathLst>
                <a:path w="24468" h="38623" extrusionOk="0">
                  <a:moveTo>
                    <a:pt x="2206" y="0"/>
                  </a:moveTo>
                  <a:cubicBezTo>
                    <a:pt x="967" y="0"/>
                    <a:pt x="1" y="1008"/>
                    <a:pt x="1" y="2206"/>
                  </a:cubicBezTo>
                  <a:lnTo>
                    <a:pt x="1" y="36417"/>
                  </a:lnTo>
                  <a:cubicBezTo>
                    <a:pt x="1" y="37636"/>
                    <a:pt x="1009" y="38623"/>
                    <a:pt x="2206" y="38623"/>
                  </a:cubicBezTo>
                  <a:lnTo>
                    <a:pt x="22262" y="38623"/>
                  </a:lnTo>
                  <a:cubicBezTo>
                    <a:pt x="23501" y="38623"/>
                    <a:pt x="24468" y="37615"/>
                    <a:pt x="24468" y="36417"/>
                  </a:cubicBezTo>
                  <a:lnTo>
                    <a:pt x="24468" y="2206"/>
                  </a:lnTo>
                  <a:cubicBezTo>
                    <a:pt x="24468" y="966"/>
                    <a:pt x="23480" y="0"/>
                    <a:pt x="22262"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15" name="Google Shape;1715;p50"/>
            <p:cNvGrpSpPr/>
            <p:nvPr/>
          </p:nvGrpSpPr>
          <p:grpSpPr>
            <a:xfrm>
              <a:off x="5538398" y="1733511"/>
              <a:ext cx="611679" cy="965541"/>
              <a:chOff x="5538425" y="1733496"/>
              <a:chExt cx="1465450" cy="2313228"/>
            </a:xfrm>
          </p:grpSpPr>
          <p:sp>
            <p:nvSpPr>
              <p:cNvPr id="1716" name="Google Shape;1716;p50"/>
              <p:cNvSpPr/>
              <p:nvPr/>
            </p:nvSpPr>
            <p:spPr>
              <a:xfrm>
                <a:off x="6271749" y="1734754"/>
                <a:ext cx="732126" cy="2311970"/>
              </a:xfrm>
              <a:custGeom>
                <a:avLst/>
                <a:gdLst/>
                <a:ahLst/>
                <a:cxnLst/>
                <a:rect l="l" t="t" r="r" b="b"/>
                <a:pathLst>
                  <a:path w="12224" h="38602" extrusionOk="0">
                    <a:moveTo>
                      <a:pt x="1" y="0"/>
                    </a:moveTo>
                    <a:lnTo>
                      <a:pt x="1" y="38601"/>
                    </a:lnTo>
                    <a:lnTo>
                      <a:pt x="10019" y="38601"/>
                    </a:lnTo>
                    <a:cubicBezTo>
                      <a:pt x="11258" y="38601"/>
                      <a:pt x="12224" y="37614"/>
                      <a:pt x="12224" y="36396"/>
                    </a:cubicBezTo>
                    <a:lnTo>
                      <a:pt x="12224" y="2205"/>
                    </a:lnTo>
                    <a:cubicBezTo>
                      <a:pt x="12224" y="966"/>
                      <a:pt x="11237" y="0"/>
                      <a:pt x="10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0"/>
              <p:cNvSpPr/>
              <p:nvPr/>
            </p:nvSpPr>
            <p:spPr>
              <a:xfrm>
                <a:off x="5538425" y="1733496"/>
                <a:ext cx="733384" cy="2313228"/>
              </a:xfrm>
              <a:custGeom>
                <a:avLst/>
                <a:gdLst/>
                <a:ahLst/>
                <a:cxnLst/>
                <a:rect l="l" t="t" r="r" b="b"/>
                <a:pathLst>
                  <a:path w="12245" h="38623" extrusionOk="0">
                    <a:moveTo>
                      <a:pt x="2206" y="0"/>
                    </a:moveTo>
                    <a:cubicBezTo>
                      <a:pt x="967" y="0"/>
                      <a:pt x="1" y="1008"/>
                      <a:pt x="1" y="2205"/>
                    </a:cubicBezTo>
                    <a:lnTo>
                      <a:pt x="1" y="36417"/>
                    </a:lnTo>
                    <a:cubicBezTo>
                      <a:pt x="1" y="37656"/>
                      <a:pt x="1009" y="38622"/>
                      <a:pt x="2206" y="38622"/>
                    </a:cubicBezTo>
                    <a:lnTo>
                      <a:pt x="12245" y="38622"/>
                    </a:lnTo>
                    <a:lnTo>
                      <a:pt x="122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0"/>
              <p:cNvSpPr/>
              <p:nvPr/>
            </p:nvSpPr>
            <p:spPr>
              <a:xfrm>
                <a:off x="6452924" y="1892870"/>
                <a:ext cx="367321" cy="333302"/>
              </a:xfrm>
              <a:custGeom>
                <a:avLst/>
                <a:gdLst/>
                <a:ahLst/>
                <a:cxnLst/>
                <a:rect l="l" t="t" r="r" b="b"/>
                <a:pathLst>
                  <a:path w="6133" h="5565" extrusionOk="0">
                    <a:moveTo>
                      <a:pt x="3099" y="1"/>
                    </a:moveTo>
                    <a:cubicBezTo>
                      <a:pt x="1829" y="1"/>
                      <a:pt x="665" y="864"/>
                      <a:pt x="357" y="2149"/>
                    </a:cubicBezTo>
                    <a:cubicBezTo>
                      <a:pt x="0" y="3640"/>
                      <a:pt x="924" y="5131"/>
                      <a:pt x="2436" y="5488"/>
                    </a:cubicBezTo>
                    <a:cubicBezTo>
                      <a:pt x="2653" y="5540"/>
                      <a:pt x="2869" y="5565"/>
                      <a:pt x="3082" y="5565"/>
                    </a:cubicBezTo>
                    <a:cubicBezTo>
                      <a:pt x="4337" y="5565"/>
                      <a:pt x="5470" y="4704"/>
                      <a:pt x="5776" y="3430"/>
                    </a:cubicBezTo>
                    <a:cubicBezTo>
                      <a:pt x="6133" y="1939"/>
                      <a:pt x="5209" y="427"/>
                      <a:pt x="3717" y="69"/>
                    </a:cubicBezTo>
                    <a:cubicBezTo>
                      <a:pt x="3511" y="23"/>
                      <a:pt x="3304" y="1"/>
                      <a:pt x="3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0"/>
              <p:cNvSpPr/>
              <p:nvPr/>
            </p:nvSpPr>
            <p:spPr>
              <a:xfrm>
                <a:off x="6447893" y="2308165"/>
                <a:ext cx="378640" cy="333541"/>
              </a:xfrm>
              <a:custGeom>
                <a:avLst/>
                <a:gdLst/>
                <a:ahLst/>
                <a:cxnLst/>
                <a:rect l="l" t="t" r="r" b="b"/>
                <a:pathLst>
                  <a:path w="6322" h="5569" extrusionOk="0">
                    <a:moveTo>
                      <a:pt x="3168" y="0"/>
                    </a:moveTo>
                    <a:cubicBezTo>
                      <a:pt x="2812" y="0"/>
                      <a:pt x="2451" y="69"/>
                      <a:pt x="2100" y="213"/>
                    </a:cubicBezTo>
                    <a:cubicBezTo>
                      <a:pt x="672" y="801"/>
                      <a:pt x="0" y="2418"/>
                      <a:pt x="588" y="3846"/>
                    </a:cubicBezTo>
                    <a:cubicBezTo>
                      <a:pt x="1034" y="4912"/>
                      <a:pt x="2069" y="5568"/>
                      <a:pt x="3166" y="5568"/>
                    </a:cubicBezTo>
                    <a:cubicBezTo>
                      <a:pt x="3518" y="5568"/>
                      <a:pt x="3875" y="5501"/>
                      <a:pt x="4221" y="5359"/>
                    </a:cubicBezTo>
                    <a:cubicBezTo>
                      <a:pt x="5650" y="4770"/>
                      <a:pt x="6322" y="3153"/>
                      <a:pt x="5734" y="1725"/>
                    </a:cubicBezTo>
                    <a:cubicBezTo>
                      <a:pt x="5290" y="648"/>
                      <a:pt x="4260" y="0"/>
                      <a:pt x="3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0"/>
              <p:cNvSpPr/>
              <p:nvPr/>
            </p:nvSpPr>
            <p:spPr>
              <a:xfrm>
                <a:off x="6470532" y="2724658"/>
                <a:ext cx="333362" cy="333422"/>
              </a:xfrm>
              <a:custGeom>
                <a:avLst/>
                <a:gdLst/>
                <a:ahLst/>
                <a:cxnLst/>
                <a:rect l="l" t="t" r="r" b="b"/>
                <a:pathLst>
                  <a:path w="5566" h="5567" extrusionOk="0">
                    <a:moveTo>
                      <a:pt x="2793" y="1"/>
                    </a:moveTo>
                    <a:cubicBezTo>
                      <a:pt x="1260" y="1"/>
                      <a:pt x="0" y="1240"/>
                      <a:pt x="0" y="2794"/>
                    </a:cubicBezTo>
                    <a:cubicBezTo>
                      <a:pt x="0" y="4306"/>
                      <a:pt x="1239" y="5566"/>
                      <a:pt x="2793" y="5566"/>
                    </a:cubicBezTo>
                    <a:cubicBezTo>
                      <a:pt x="4305" y="5566"/>
                      <a:pt x="5566" y="4306"/>
                      <a:pt x="5566" y="2794"/>
                    </a:cubicBezTo>
                    <a:cubicBezTo>
                      <a:pt x="5566" y="1261"/>
                      <a:pt x="4347" y="1"/>
                      <a:pt x="27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0"/>
              <p:cNvSpPr/>
              <p:nvPr/>
            </p:nvSpPr>
            <p:spPr>
              <a:xfrm>
                <a:off x="6470532" y="3139773"/>
                <a:ext cx="333362" cy="333362"/>
              </a:xfrm>
              <a:custGeom>
                <a:avLst/>
                <a:gdLst/>
                <a:ahLst/>
                <a:cxnLst/>
                <a:rect l="l" t="t" r="r" b="b"/>
                <a:pathLst>
                  <a:path w="5566" h="5566" extrusionOk="0">
                    <a:moveTo>
                      <a:pt x="2793" y="0"/>
                    </a:moveTo>
                    <a:cubicBezTo>
                      <a:pt x="1260" y="0"/>
                      <a:pt x="0" y="1239"/>
                      <a:pt x="0" y="2793"/>
                    </a:cubicBezTo>
                    <a:cubicBezTo>
                      <a:pt x="0" y="4306"/>
                      <a:pt x="1239" y="5566"/>
                      <a:pt x="2793" y="5566"/>
                    </a:cubicBezTo>
                    <a:cubicBezTo>
                      <a:pt x="4305" y="5566"/>
                      <a:pt x="5566" y="4306"/>
                      <a:pt x="5566" y="2793"/>
                    </a:cubicBezTo>
                    <a:cubicBezTo>
                      <a:pt x="5566" y="1260"/>
                      <a:pt x="4347" y="0"/>
                      <a:pt x="2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0"/>
              <p:cNvSpPr/>
              <p:nvPr/>
            </p:nvSpPr>
            <p:spPr>
              <a:xfrm>
                <a:off x="6470532" y="3554828"/>
                <a:ext cx="333362" cy="333422"/>
              </a:xfrm>
              <a:custGeom>
                <a:avLst/>
                <a:gdLst/>
                <a:ahLst/>
                <a:cxnLst/>
                <a:rect l="l" t="t" r="r" b="b"/>
                <a:pathLst>
                  <a:path w="5566" h="5567" extrusionOk="0">
                    <a:moveTo>
                      <a:pt x="2793" y="1"/>
                    </a:moveTo>
                    <a:cubicBezTo>
                      <a:pt x="1260" y="1"/>
                      <a:pt x="0" y="1240"/>
                      <a:pt x="0" y="2773"/>
                    </a:cubicBezTo>
                    <a:cubicBezTo>
                      <a:pt x="0" y="4306"/>
                      <a:pt x="1239" y="5566"/>
                      <a:pt x="2793" y="5566"/>
                    </a:cubicBezTo>
                    <a:cubicBezTo>
                      <a:pt x="4305" y="5566"/>
                      <a:pt x="5566" y="4306"/>
                      <a:pt x="5566" y="2773"/>
                    </a:cubicBezTo>
                    <a:cubicBezTo>
                      <a:pt x="5566" y="1261"/>
                      <a:pt x="4347" y="1"/>
                      <a:pt x="27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0"/>
              <p:cNvSpPr/>
              <p:nvPr/>
            </p:nvSpPr>
            <p:spPr>
              <a:xfrm>
                <a:off x="5757332" y="1893649"/>
                <a:ext cx="366063" cy="332523"/>
              </a:xfrm>
              <a:custGeom>
                <a:avLst/>
                <a:gdLst/>
                <a:ahLst/>
                <a:cxnLst/>
                <a:rect l="l" t="t" r="r" b="b"/>
                <a:pathLst>
                  <a:path w="6112" h="5552" extrusionOk="0">
                    <a:moveTo>
                      <a:pt x="3049" y="1"/>
                    </a:moveTo>
                    <a:cubicBezTo>
                      <a:pt x="1791" y="1"/>
                      <a:pt x="644" y="861"/>
                      <a:pt x="357" y="2136"/>
                    </a:cubicBezTo>
                    <a:cubicBezTo>
                      <a:pt x="0" y="3627"/>
                      <a:pt x="924" y="5139"/>
                      <a:pt x="2415" y="5475"/>
                    </a:cubicBezTo>
                    <a:cubicBezTo>
                      <a:pt x="2632" y="5527"/>
                      <a:pt x="2849" y="5552"/>
                      <a:pt x="3063" y="5552"/>
                    </a:cubicBezTo>
                    <a:cubicBezTo>
                      <a:pt x="4321" y="5552"/>
                      <a:pt x="5467" y="4691"/>
                      <a:pt x="5755" y="3417"/>
                    </a:cubicBezTo>
                    <a:cubicBezTo>
                      <a:pt x="6112" y="1926"/>
                      <a:pt x="5188" y="414"/>
                      <a:pt x="3696" y="77"/>
                    </a:cubicBezTo>
                    <a:cubicBezTo>
                      <a:pt x="3480" y="26"/>
                      <a:pt x="3263" y="1"/>
                      <a:pt x="30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0"/>
              <p:cNvSpPr/>
              <p:nvPr/>
            </p:nvSpPr>
            <p:spPr>
              <a:xfrm>
                <a:off x="5751043" y="2308165"/>
                <a:ext cx="378640" cy="333541"/>
              </a:xfrm>
              <a:custGeom>
                <a:avLst/>
                <a:gdLst/>
                <a:ahLst/>
                <a:cxnLst/>
                <a:rect l="l" t="t" r="r" b="b"/>
                <a:pathLst>
                  <a:path w="6322" h="5569" extrusionOk="0">
                    <a:moveTo>
                      <a:pt x="3171" y="0"/>
                    </a:moveTo>
                    <a:cubicBezTo>
                      <a:pt x="2814" y="0"/>
                      <a:pt x="2451" y="69"/>
                      <a:pt x="2100" y="213"/>
                    </a:cubicBezTo>
                    <a:cubicBezTo>
                      <a:pt x="693" y="801"/>
                      <a:pt x="0" y="2418"/>
                      <a:pt x="588" y="3846"/>
                    </a:cubicBezTo>
                    <a:cubicBezTo>
                      <a:pt x="1034" y="4912"/>
                      <a:pt x="2069" y="5568"/>
                      <a:pt x="3166" y="5568"/>
                    </a:cubicBezTo>
                    <a:cubicBezTo>
                      <a:pt x="3518" y="5568"/>
                      <a:pt x="3875" y="5501"/>
                      <a:pt x="4221" y="5359"/>
                    </a:cubicBezTo>
                    <a:cubicBezTo>
                      <a:pt x="5650" y="4770"/>
                      <a:pt x="6322" y="3153"/>
                      <a:pt x="5734" y="1725"/>
                    </a:cubicBezTo>
                    <a:cubicBezTo>
                      <a:pt x="5306" y="648"/>
                      <a:pt x="4268" y="0"/>
                      <a:pt x="3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0"/>
              <p:cNvSpPr/>
              <p:nvPr/>
            </p:nvSpPr>
            <p:spPr>
              <a:xfrm>
                <a:off x="5774941" y="2724658"/>
                <a:ext cx="333362" cy="333422"/>
              </a:xfrm>
              <a:custGeom>
                <a:avLst/>
                <a:gdLst/>
                <a:ahLst/>
                <a:cxnLst/>
                <a:rect l="l" t="t" r="r" b="b"/>
                <a:pathLst>
                  <a:path w="5566" h="5567" extrusionOk="0">
                    <a:moveTo>
                      <a:pt x="2772" y="1"/>
                    </a:moveTo>
                    <a:cubicBezTo>
                      <a:pt x="1260" y="1"/>
                      <a:pt x="0" y="1240"/>
                      <a:pt x="0" y="2794"/>
                    </a:cubicBezTo>
                    <a:cubicBezTo>
                      <a:pt x="0" y="4306"/>
                      <a:pt x="1218" y="5566"/>
                      <a:pt x="2772" y="5566"/>
                    </a:cubicBezTo>
                    <a:cubicBezTo>
                      <a:pt x="4327" y="5566"/>
                      <a:pt x="5566" y="4306"/>
                      <a:pt x="5566" y="2794"/>
                    </a:cubicBezTo>
                    <a:cubicBezTo>
                      <a:pt x="5566" y="1261"/>
                      <a:pt x="4327" y="1"/>
                      <a:pt x="27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0"/>
              <p:cNvSpPr/>
              <p:nvPr/>
            </p:nvSpPr>
            <p:spPr>
              <a:xfrm>
                <a:off x="5774941" y="3139773"/>
                <a:ext cx="333362" cy="333362"/>
              </a:xfrm>
              <a:custGeom>
                <a:avLst/>
                <a:gdLst/>
                <a:ahLst/>
                <a:cxnLst/>
                <a:rect l="l" t="t" r="r" b="b"/>
                <a:pathLst>
                  <a:path w="5566" h="5566" extrusionOk="0">
                    <a:moveTo>
                      <a:pt x="2772" y="0"/>
                    </a:moveTo>
                    <a:cubicBezTo>
                      <a:pt x="1260" y="0"/>
                      <a:pt x="0" y="1239"/>
                      <a:pt x="0" y="2793"/>
                    </a:cubicBezTo>
                    <a:cubicBezTo>
                      <a:pt x="0" y="4306"/>
                      <a:pt x="1218" y="5566"/>
                      <a:pt x="2772" y="5566"/>
                    </a:cubicBezTo>
                    <a:cubicBezTo>
                      <a:pt x="4327" y="5566"/>
                      <a:pt x="5566" y="4306"/>
                      <a:pt x="5566" y="2793"/>
                    </a:cubicBezTo>
                    <a:cubicBezTo>
                      <a:pt x="5566" y="1260"/>
                      <a:pt x="4327" y="0"/>
                      <a:pt x="27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0"/>
              <p:cNvSpPr/>
              <p:nvPr/>
            </p:nvSpPr>
            <p:spPr>
              <a:xfrm>
                <a:off x="5774941" y="3554828"/>
                <a:ext cx="333362" cy="333422"/>
              </a:xfrm>
              <a:custGeom>
                <a:avLst/>
                <a:gdLst/>
                <a:ahLst/>
                <a:cxnLst/>
                <a:rect l="l" t="t" r="r" b="b"/>
                <a:pathLst>
                  <a:path w="5566" h="5567" extrusionOk="0">
                    <a:moveTo>
                      <a:pt x="2772" y="1"/>
                    </a:moveTo>
                    <a:cubicBezTo>
                      <a:pt x="1260" y="1"/>
                      <a:pt x="0" y="1240"/>
                      <a:pt x="0" y="2773"/>
                    </a:cubicBezTo>
                    <a:cubicBezTo>
                      <a:pt x="0" y="4306"/>
                      <a:pt x="1218" y="5566"/>
                      <a:pt x="2772" y="5566"/>
                    </a:cubicBezTo>
                    <a:cubicBezTo>
                      <a:pt x="4327" y="5566"/>
                      <a:pt x="5566" y="4306"/>
                      <a:pt x="5566" y="2773"/>
                    </a:cubicBezTo>
                    <a:cubicBezTo>
                      <a:pt x="5566" y="1261"/>
                      <a:pt x="4327" y="1"/>
                      <a:pt x="27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0"/>
              <p:cNvSpPr/>
              <p:nvPr/>
            </p:nvSpPr>
            <p:spPr>
              <a:xfrm>
                <a:off x="5847890" y="1967437"/>
                <a:ext cx="226454" cy="225196"/>
              </a:xfrm>
              <a:custGeom>
                <a:avLst/>
                <a:gdLst/>
                <a:ahLst/>
                <a:cxnLst/>
                <a:rect l="l" t="t" r="r" b="b"/>
                <a:pathLst>
                  <a:path w="3781" h="3760" extrusionOk="0">
                    <a:moveTo>
                      <a:pt x="3130" y="1"/>
                    </a:moveTo>
                    <a:lnTo>
                      <a:pt x="0" y="3109"/>
                    </a:lnTo>
                    <a:cubicBezTo>
                      <a:pt x="399" y="3508"/>
                      <a:pt x="945" y="3760"/>
                      <a:pt x="1575" y="3760"/>
                    </a:cubicBezTo>
                    <a:cubicBezTo>
                      <a:pt x="2814" y="3760"/>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0"/>
              <p:cNvSpPr/>
              <p:nvPr/>
            </p:nvSpPr>
            <p:spPr>
              <a:xfrm>
                <a:off x="5808900" y="192718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0"/>
              <p:cNvSpPr/>
              <p:nvPr/>
            </p:nvSpPr>
            <p:spPr>
              <a:xfrm>
                <a:off x="5847890" y="2382552"/>
                <a:ext cx="226454" cy="226454"/>
              </a:xfrm>
              <a:custGeom>
                <a:avLst/>
                <a:gdLst/>
                <a:ahLst/>
                <a:cxnLst/>
                <a:rect l="l" t="t" r="r" b="b"/>
                <a:pathLst>
                  <a:path w="3781" h="3781" extrusionOk="0">
                    <a:moveTo>
                      <a:pt x="3130" y="0"/>
                    </a:moveTo>
                    <a:lnTo>
                      <a:pt x="0" y="3108"/>
                    </a:lnTo>
                    <a:cubicBezTo>
                      <a:pt x="399" y="3507"/>
                      <a:pt x="945" y="3780"/>
                      <a:pt x="1575" y="3780"/>
                    </a:cubicBezTo>
                    <a:cubicBezTo>
                      <a:pt x="2814" y="3780"/>
                      <a:pt x="3781" y="2772"/>
                      <a:pt x="3781" y="1575"/>
                    </a:cubicBezTo>
                    <a:cubicBezTo>
                      <a:pt x="3760" y="945"/>
                      <a:pt x="3529" y="378"/>
                      <a:pt x="3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0"/>
              <p:cNvSpPr/>
              <p:nvPr/>
            </p:nvSpPr>
            <p:spPr>
              <a:xfrm>
                <a:off x="5808900" y="2342304"/>
                <a:ext cx="226454" cy="226454"/>
              </a:xfrm>
              <a:custGeom>
                <a:avLst/>
                <a:gdLst/>
                <a:ahLst/>
                <a:cxnLst/>
                <a:rect l="l" t="t" r="r" b="b"/>
                <a:pathLst>
                  <a:path w="3781" h="3781" extrusionOk="0">
                    <a:moveTo>
                      <a:pt x="2205" y="0"/>
                    </a:moveTo>
                    <a:cubicBezTo>
                      <a:pt x="966" y="0"/>
                      <a:pt x="0" y="1008"/>
                      <a:pt x="0" y="2205"/>
                    </a:cubicBezTo>
                    <a:cubicBezTo>
                      <a:pt x="0" y="2814"/>
                      <a:pt x="231" y="3360"/>
                      <a:pt x="651" y="3780"/>
                    </a:cubicBezTo>
                    <a:lnTo>
                      <a:pt x="3781"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0"/>
              <p:cNvSpPr/>
              <p:nvPr/>
            </p:nvSpPr>
            <p:spPr>
              <a:xfrm>
                <a:off x="5847890" y="2797607"/>
                <a:ext cx="226454" cy="226513"/>
              </a:xfrm>
              <a:custGeom>
                <a:avLst/>
                <a:gdLst/>
                <a:ahLst/>
                <a:cxnLst/>
                <a:rect l="l" t="t" r="r" b="b"/>
                <a:pathLst>
                  <a:path w="3781" h="3782" extrusionOk="0">
                    <a:moveTo>
                      <a:pt x="3130" y="1"/>
                    </a:moveTo>
                    <a:lnTo>
                      <a:pt x="0" y="3109"/>
                    </a:lnTo>
                    <a:cubicBezTo>
                      <a:pt x="399" y="3508"/>
                      <a:pt x="945" y="3781"/>
                      <a:pt x="1575" y="3781"/>
                    </a:cubicBezTo>
                    <a:cubicBezTo>
                      <a:pt x="2814" y="3781"/>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0"/>
              <p:cNvSpPr/>
              <p:nvPr/>
            </p:nvSpPr>
            <p:spPr>
              <a:xfrm>
                <a:off x="5808900" y="275735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0"/>
              <p:cNvSpPr/>
              <p:nvPr/>
            </p:nvSpPr>
            <p:spPr>
              <a:xfrm>
                <a:off x="5847890" y="3212722"/>
                <a:ext cx="226454" cy="225196"/>
              </a:xfrm>
              <a:custGeom>
                <a:avLst/>
                <a:gdLst/>
                <a:ahLst/>
                <a:cxnLst/>
                <a:rect l="l" t="t" r="r" b="b"/>
                <a:pathLst>
                  <a:path w="3781" h="3760" extrusionOk="0">
                    <a:moveTo>
                      <a:pt x="3130" y="0"/>
                    </a:moveTo>
                    <a:lnTo>
                      <a:pt x="0" y="3109"/>
                    </a:lnTo>
                    <a:cubicBezTo>
                      <a:pt x="399" y="3508"/>
                      <a:pt x="945" y="3760"/>
                      <a:pt x="1575" y="3760"/>
                    </a:cubicBezTo>
                    <a:cubicBezTo>
                      <a:pt x="2814" y="3760"/>
                      <a:pt x="3781" y="2773"/>
                      <a:pt x="3781" y="1575"/>
                    </a:cubicBezTo>
                    <a:cubicBezTo>
                      <a:pt x="3760" y="945"/>
                      <a:pt x="3529" y="378"/>
                      <a:pt x="3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0"/>
              <p:cNvSpPr/>
              <p:nvPr/>
            </p:nvSpPr>
            <p:spPr>
              <a:xfrm>
                <a:off x="5808900" y="3172474"/>
                <a:ext cx="226454" cy="226454"/>
              </a:xfrm>
              <a:custGeom>
                <a:avLst/>
                <a:gdLst/>
                <a:ahLst/>
                <a:cxnLst/>
                <a:rect l="l" t="t" r="r" b="b"/>
                <a:pathLst>
                  <a:path w="3781" h="3781" extrusionOk="0">
                    <a:moveTo>
                      <a:pt x="2205" y="0"/>
                    </a:moveTo>
                    <a:cubicBezTo>
                      <a:pt x="966" y="0"/>
                      <a:pt x="0" y="1008"/>
                      <a:pt x="0" y="2205"/>
                    </a:cubicBezTo>
                    <a:cubicBezTo>
                      <a:pt x="0" y="2814"/>
                      <a:pt x="231" y="3361"/>
                      <a:pt x="651" y="3781"/>
                    </a:cubicBezTo>
                    <a:lnTo>
                      <a:pt x="3781"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0"/>
              <p:cNvSpPr/>
              <p:nvPr/>
            </p:nvSpPr>
            <p:spPr>
              <a:xfrm>
                <a:off x="5847890" y="3627777"/>
                <a:ext cx="226454" cy="226513"/>
              </a:xfrm>
              <a:custGeom>
                <a:avLst/>
                <a:gdLst/>
                <a:ahLst/>
                <a:cxnLst/>
                <a:rect l="l" t="t" r="r" b="b"/>
                <a:pathLst>
                  <a:path w="3781" h="3782" extrusionOk="0">
                    <a:moveTo>
                      <a:pt x="3130" y="1"/>
                    </a:moveTo>
                    <a:lnTo>
                      <a:pt x="0" y="3109"/>
                    </a:lnTo>
                    <a:cubicBezTo>
                      <a:pt x="399" y="3508"/>
                      <a:pt x="945" y="3781"/>
                      <a:pt x="1575" y="3781"/>
                    </a:cubicBezTo>
                    <a:cubicBezTo>
                      <a:pt x="2814" y="3781"/>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0"/>
              <p:cNvSpPr/>
              <p:nvPr/>
            </p:nvSpPr>
            <p:spPr>
              <a:xfrm>
                <a:off x="5808900" y="3587529"/>
                <a:ext cx="226454" cy="226513"/>
              </a:xfrm>
              <a:custGeom>
                <a:avLst/>
                <a:gdLst/>
                <a:ahLst/>
                <a:cxnLst/>
                <a:rect l="l" t="t" r="r" b="b"/>
                <a:pathLst>
                  <a:path w="3781" h="3782"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0"/>
              <p:cNvSpPr/>
              <p:nvPr/>
            </p:nvSpPr>
            <p:spPr>
              <a:xfrm>
                <a:off x="6543481" y="1967437"/>
                <a:ext cx="226454" cy="225196"/>
              </a:xfrm>
              <a:custGeom>
                <a:avLst/>
                <a:gdLst/>
                <a:ahLst/>
                <a:cxnLst/>
                <a:rect l="l" t="t" r="r" b="b"/>
                <a:pathLst>
                  <a:path w="3781" h="3760" extrusionOk="0">
                    <a:moveTo>
                      <a:pt x="3129" y="1"/>
                    </a:moveTo>
                    <a:lnTo>
                      <a:pt x="0" y="3109"/>
                    </a:lnTo>
                    <a:cubicBezTo>
                      <a:pt x="399" y="3508"/>
                      <a:pt x="945" y="3760"/>
                      <a:pt x="1575" y="3760"/>
                    </a:cubicBezTo>
                    <a:cubicBezTo>
                      <a:pt x="2814" y="3760"/>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0"/>
              <p:cNvSpPr/>
              <p:nvPr/>
            </p:nvSpPr>
            <p:spPr>
              <a:xfrm>
                <a:off x="6505749" y="192718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0"/>
              <p:cNvSpPr/>
              <p:nvPr/>
            </p:nvSpPr>
            <p:spPr>
              <a:xfrm>
                <a:off x="6543481" y="2382552"/>
                <a:ext cx="226454" cy="226454"/>
              </a:xfrm>
              <a:custGeom>
                <a:avLst/>
                <a:gdLst/>
                <a:ahLst/>
                <a:cxnLst/>
                <a:rect l="l" t="t" r="r" b="b"/>
                <a:pathLst>
                  <a:path w="3781" h="3781" extrusionOk="0">
                    <a:moveTo>
                      <a:pt x="3129" y="0"/>
                    </a:moveTo>
                    <a:lnTo>
                      <a:pt x="0" y="3108"/>
                    </a:lnTo>
                    <a:cubicBezTo>
                      <a:pt x="399" y="3507"/>
                      <a:pt x="945" y="3780"/>
                      <a:pt x="1575" y="3780"/>
                    </a:cubicBezTo>
                    <a:cubicBezTo>
                      <a:pt x="2814" y="3780"/>
                      <a:pt x="3781" y="2772"/>
                      <a:pt x="3781" y="1575"/>
                    </a:cubicBezTo>
                    <a:cubicBezTo>
                      <a:pt x="3781" y="945"/>
                      <a:pt x="3550" y="378"/>
                      <a:pt x="3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0"/>
              <p:cNvSpPr/>
              <p:nvPr/>
            </p:nvSpPr>
            <p:spPr>
              <a:xfrm>
                <a:off x="6505749" y="2342304"/>
                <a:ext cx="226454" cy="226454"/>
              </a:xfrm>
              <a:custGeom>
                <a:avLst/>
                <a:gdLst/>
                <a:ahLst/>
                <a:cxnLst/>
                <a:rect l="l" t="t" r="r" b="b"/>
                <a:pathLst>
                  <a:path w="3781" h="3781" extrusionOk="0">
                    <a:moveTo>
                      <a:pt x="2205" y="0"/>
                    </a:moveTo>
                    <a:cubicBezTo>
                      <a:pt x="966" y="0"/>
                      <a:pt x="0" y="1008"/>
                      <a:pt x="0" y="2205"/>
                    </a:cubicBezTo>
                    <a:cubicBezTo>
                      <a:pt x="0" y="2814"/>
                      <a:pt x="231" y="3360"/>
                      <a:pt x="651" y="3780"/>
                    </a:cubicBezTo>
                    <a:lnTo>
                      <a:pt x="3780"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0"/>
              <p:cNvSpPr/>
              <p:nvPr/>
            </p:nvSpPr>
            <p:spPr>
              <a:xfrm>
                <a:off x="6543481" y="2797607"/>
                <a:ext cx="226454" cy="226513"/>
              </a:xfrm>
              <a:custGeom>
                <a:avLst/>
                <a:gdLst/>
                <a:ahLst/>
                <a:cxnLst/>
                <a:rect l="l" t="t" r="r" b="b"/>
                <a:pathLst>
                  <a:path w="3781" h="3782" extrusionOk="0">
                    <a:moveTo>
                      <a:pt x="3129" y="1"/>
                    </a:moveTo>
                    <a:lnTo>
                      <a:pt x="0" y="3109"/>
                    </a:lnTo>
                    <a:cubicBezTo>
                      <a:pt x="399" y="3508"/>
                      <a:pt x="945" y="3781"/>
                      <a:pt x="1575" y="3781"/>
                    </a:cubicBezTo>
                    <a:cubicBezTo>
                      <a:pt x="2814" y="3781"/>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0"/>
              <p:cNvSpPr/>
              <p:nvPr/>
            </p:nvSpPr>
            <p:spPr>
              <a:xfrm>
                <a:off x="6505749" y="275735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0"/>
              <p:cNvSpPr/>
              <p:nvPr/>
            </p:nvSpPr>
            <p:spPr>
              <a:xfrm>
                <a:off x="6543481" y="3212722"/>
                <a:ext cx="226454" cy="225196"/>
              </a:xfrm>
              <a:custGeom>
                <a:avLst/>
                <a:gdLst/>
                <a:ahLst/>
                <a:cxnLst/>
                <a:rect l="l" t="t" r="r" b="b"/>
                <a:pathLst>
                  <a:path w="3781" h="3760" extrusionOk="0">
                    <a:moveTo>
                      <a:pt x="3129" y="0"/>
                    </a:moveTo>
                    <a:lnTo>
                      <a:pt x="0" y="3109"/>
                    </a:lnTo>
                    <a:cubicBezTo>
                      <a:pt x="399" y="3508"/>
                      <a:pt x="945" y="3760"/>
                      <a:pt x="1575" y="3760"/>
                    </a:cubicBezTo>
                    <a:cubicBezTo>
                      <a:pt x="2814" y="3760"/>
                      <a:pt x="3781" y="2773"/>
                      <a:pt x="3781" y="1575"/>
                    </a:cubicBezTo>
                    <a:cubicBezTo>
                      <a:pt x="3781" y="945"/>
                      <a:pt x="3550" y="378"/>
                      <a:pt x="3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0"/>
              <p:cNvSpPr/>
              <p:nvPr/>
            </p:nvSpPr>
            <p:spPr>
              <a:xfrm>
                <a:off x="6505749" y="3172474"/>
                <a:ext cx="226454" cy="226454"/>
              </a:xfrm>
              <a:custGeom>
                <a:avLst/>
                <a:gdLst/>
                <a:ahLst/>
                <a:cxnLst/>
                <a:rect l="l" t="t" r="r" b="b"/>
                <a:pathLst>
                  <a:path w="3781" h="3781" extrusionOk="0">
                    <a:moveTo>
                      <a:pt x="2205" y="0"/>
                    </a:moveTo>
                    <a:cubicBezTo>
                      <a:pt x="966" y="0"/>
                      <a:pt x="0" y="1008"/>
                      <a:pt x="0" y="2205"/>
                    </a:cubicBezTo>
                    <a:cubicBezTo>
                      <a:pt x="0" y="2814"/>
                      <a:pt x="231" y="3361"/>
                      <a:pt x="651" y="3781"/>
                    </a:cubicBezTo>
                    <a:lnTo>
                      <a:pt x="3780"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0"/>
              <p:cNvSpPr/>
              <p:nvPr/>
            </p:nvSpPr>
            <p:spPr>
              <a:xfrm>
                <a:off x="6543481" y="3627777"/>
                <a:ext cx="226454" cy="226513"/>
              </a:xfrm>
              <a:custGeom>
                <a:avLst/>
                <a:gdLst/>
                <a:ahLst/>
                <a:cxnLst/>
                <a:rect l="l" t="t" r="r" b="b"/>
                <a:pathLst>
                  <a:path w="3781" h="3782" extrusionOk="0">
                    <a:moveTo>
                      <a:pt x="3129" y="1"/>
                    </a:moveTo>
                    <a:lnTo>
                      <a:pt x="0" y="3109"/>
                    </a:lnTo>
                    <a:cubicBezTo>
                      <a:pt x="399" y="3508"/>
                      <a:pt x="945" y="3781"/>
                      <a:pt x="1575" y="3781"/>
                    </a:cubicBezTo>
                    <a:cubicBezTo>
                      <a:pt x="2814" y="3781"/>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0"/>
              <p:cNvSpPr/>
              <p:nvPr/>
            </p:nvSpPr>
            <p:spPr>
              <a:xfrm>
                <a:off x="6505749" y="3587529"/>
                <a:ext cx="226454" cy="226513"/>
              </a:xfrm>
              <a:custGeom>
                <a:avLst/>
                <a:gdLst/>
                <a:ahLst/>
                <a:cxnLst/>
                <a:rect l="l" t="t" r="r" b="b"/>
                <a:pathLst>
                  <a:path w="3781" h="3782"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0"/>
              <p:cNvSpPr/>
              <p:nvPr/>
            </p:nvSpPr>
            <p:spPr>
              <a:xfrm>
                <a:off x="5846632" y="1967437"/>
                <a:ext cx="94391" cy="129607"/>
              </a:xfrm>
              <a:custGeom>
                <a:avLst/>
                <a:gdLst/>
                <a:ahLst/>
                <a:cxnLst/>
                <a:rect l="l" t="t" r="r" b="b"/>
                <a:pathLst>
                  <a:path w="1576" h="2164" fill="none" extrusionOk="0">
                    <a:moveTo>
                      <a:pt x="1575" y="1"/>
                    </a:moveTo>
                    <a:cubicBezTo>
                      <a:pt x="714" y="1"/>
                      <a:pt x="0" y="694"/>
                      <a:pt x="0" y="1576"/>
                    </a:cubicBezTo>
                    <a:cubicBezTo>
                      <a:pt x="0" y="1786"/>
                      <a:pt x="63" y="1996"/>
                      <a:pt x="126" y="216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0"/>
              <p:cNvSpPr/>
              <p:nvPr/>
            </p:nvSpPr>
            <p:spPr>
              <a:xfrm>
                <a:off x="6543481" y="1967437"/>
                <a:ext cx="94391" cy="129607"/>
              </a:xfrm>
              <a:custGeom>
                <a:avLst/>
                <a:gdLst/>
                <a:ahLst/>
                <a:cxnLst/>
                <a:rect l="l" t="t" r="r" b="b"/>
                <a:pathLst>
                  <a:path w="1576" h="2164" fill="none" extrusionOk="0">
                    <a:moveTo>
                      <a:pt x="1575" y="1"/>
                    </a:moveTo>
                    <a:cubicBezTo>
                      <a:pt x="714" y="1"/>
                      <a:pt x="0" y="694"/>
                      <a:pt x="0" y="1576"/>
                    </a:cubicBezTo>
                    <a:cubicBezTo>
                      <a:pt x="0" y="1786"/>
                      <a:pt x="42" y="1996"/>
                      <a:pt x="126" y="216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0"/>
              <p:cNvSpPr/>
              <p:nvPr/>
            </p:nvSpPr>
            <p:spPr>
              <a:xfrm>
                <a:off x="5846632" y="2382552"/>
                <a:ext cx="94391" cy="129607"/>
              </a:xfrm>
              <a:custGeom>
                <a:avLst/>
                <a:gdLst/>
                <a:ahLst/>
                <a:cxnLst/>
                <a:rect l="l" t="t" r="r" b="b"/>
                <a:pathLst>
                  <a:path w="1576" h="2164" fill="none" extrusionOk="0">
                    <a:moveTo>
                      <a:pt x="1575" y="0"/>
                    </a:moveTo>
                    <a:cubicBezTo>
                      <a:pt x="714" y="0"/>
                      <a:pt x="0" y="693"/>
                      <a:pt x="0" y="1575"/>
                    </a:cubicBezTo>
                    <a:cubicBezTo>
                      <a:pt x="0" y="1785"/>
                      <a:pt x="63" y="1995"/>
                      <a:pt x="126" y="2163"/>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0"/>
              <p:cNvSpPr/>
              <p:nvPr/>
            </p:nvSpPr>
            <p:spPr>
              <a:xfrm>
                <a:off x="6543481" y="2382552"/>
                <a:ext cx="94391" cy="129607"/>
              </a:xfrm>
              <a:custGeom>
                <a:avLst/>
                <a:gdLst/>
                <a:ahLst/>
                <a:cxnLst/>
                <a:rect l="l" t="t" r="r" b="b"/>
                <a:pathLst>
                  <a:path w="1576" h="2164" fill="none" extrusionOk="0">
                    <a:moveTo>
                      <a:pt x="1575" y="0"/>
                    </a:moveTo>
                    <a:cubicBezTo>
                      <a:pt x="714" y="0"/>
                      <a:pt x="0" y="693"/>
                      <a:pt x="0" y="1575"/>
                    </a:cubicBezTo>
                    <a:cubicBezTo>
                      <a:pt x="0" y="1785"/>
                      <a:pt x="42" y="1995"/>
                      <a:pt x="126" y="2163"/>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0"/>
              <p:cNvSpPr/>
              <p:nvPr/>
            </p:nvSpPr>
            <p:spPr>
              <a:xfrm>
                <a:off x="5846632" y="2792576"/>
                <a:ext cx="94391" cy="130865"/>
              </a:xfrm>
              <a:custGeom>
                <a:avLst/>
                <a:gdLst/>
                <a:ahLst/>
                <a:cxnLst/>
                <a:rect l="l" t="t" r="r" b="b"/>
                <a:pathLst>
                  <a:path w="1576" h="2185" fill="none" extrusionOk="0">
                    <a:moveTo>
                      <a:pt x="1575" y="1"/>
                    </a:moveTo>
                    <a:cubicBezTo>
                      <a:pt x="714" y="1"/>
                      <a:pt x="0" y="715"/>
                      <a:pt x="0" y="1576"/>
                    </a:cubicBezTo>
                    <a:cubicBezTo>
                      <a:pt x="0" y="1786"/>
                      <a:pt x="63"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0"/>
              <p:cNvSpPr/>
              <p:nvPr/>
            </p:nvSpPr>
            <p:spPr>
              <a:xfrm>
                <a:off x="6543481" y="2792576"/>
                <a:ext cx="94391" cy="130865"/>
              </a:xfrm>
              <a:custGeom>
                <a:avLst/>
                <a:gdLst/>
                <a:ahLst/>
                <a:cxnLst/>
                <a:rect l="l" t="t" r="r" b="b"/>
                <a:pathLst>
                  <a:path w="1576" h="2185" fill="none" extrusionOk="0">
                    <a:moveTo>
                      <a:pt x="1575" y="1"/>
                    </a:moveTo>
                    <a:cubicBezTo>
                      <a:pt x="714" y="1"/>
                      <a:pt x="0" y="715"/>
                      <a:pt x="0" y="1576"/>
                    </a:cubicBezTo>
                    <a:cubicBezTo>
                      <a:pt x="0" y="1786"/>
                      <a:pt x="42"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0"/>
              <p:cNvSpPr/>
              <p:nvPr/>
            </p:nvSpPr>
            <p:spPr>
              <a:xfrm>
                <a:off x="5846632" y="3207691"/>
                <a:ext cx="94391" cy="130865"/>
              </a:xfrm>
              <a:custGeom>
                <a:avLst/>
                <a:gdLst/>
                <a:ahLst/>
                <a:cxnLst/>
                <a:rect l="l" t="t" r="r" b="b"/>
                <a:pathLst>
                  <a:path w="1576" h="2185" fill="none" extrusionOk="0">
                    <a:moveTo>
                      <a:pt x="1575" y="0"/>
                    </a:moveTo>
                    <a:cubicBezTo>
                      <a:pt x="714" y="0"/>
                      <a:pt x="0" y="714"/>
                      <a:pt x="0" y="1575"/>
                    </a:cubicBezTo>
                    <a:cubicBezTo>
                      <a:pt x="0" y="1785"/>
                      <a:pt x="63" y="1995"/>
                      <a:pt x="126" y="218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0"/>
              <p:cNvSpPr/>
              <p:nvPr/>
            </p:nvSpPr>
            <p:spPr>
              <a:xfrm>
                <a:off x="6543481" y="3207691"/>
                <a:ext cx="94391" cy="130865"/>
              </a:xfrm>
              <a:custGeom>
                <a:avLst/>
                <a:gdLst/>
                <a:ahLst/>
                <a:cxnLst/>
                <a:rect l="l" t="t" r="r" b="b"/>
                <a:pathLst>
                  <a:path w="1576" h="2185" fill="none" extrusionOk="0">
                    <a:moveTo>
                      <a:pt x="1575" y="0"/>
                    </a:moveTo>
                    <a:cubicBezTo>
                      <a:pt x="714" y="0"/>
                      <a:pt x="0" y="714"/>
                      <a:pt x="0" y="1575"/>
                    </a:cubicBezTo>
                    <a:cubicBezTo>
                      <a:pt x="0" y="1785"/>
                      <a:pt x="42" y="1995"/>
                      <a:pt x="126" y="218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0"/>
              <p:cNvSpPr/>
              <p:nvPr/>
            </p:nvSpPr>
            <p:spPr>
              <a:xfrm>
                <a:off x="5846632" y="3622746"/>
                <a:ext cx="94391" cy="130925"/>
              </a:xfrm>
              <a:custGeom>
                <a:avLst/>
                <a:gdLst/>
                <a:ahLst/>
                <a:cxnLst/>
                <a:rect l="l" t="t" r="r" b="b"/>
                <a:pathLst>
                  <a:path w="1576" h="2186" fill="none" extrusionOk="0">
                    <a:moveTo>
                      <a:pt x="1575" y="1"/>
                    </a:moveTo>
                    <a:cubicBezTo>
                      <a:pt x="714" y="1"/>
                      <a:pt x="0" y="715"/>
                      <a:pt x="0" y="1576"/>
                    </a:cubicBezTo>
                    <a:cubicBezTo>
                      <a:pt x="0" y="1786"/>
                      <a:pt x="63"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0"/>
              <p:cNvSpPr/>
              <p:nvPr/>
            </p:nvSpPr>
            <p:spPr>
              <a:xfrm>
                <a:off x="6543481" y="3622746"/>
                <a:ext cx="94391" cy="130925"/>
              </a:xfrm>
              <a:custGeom>
                <a:avLst/>
                <a:gdLst/>
                <a:ahLst/>
                <a:cxnLst/>
                <a:rect l="l" t="t" r="r" b="b"/>
                <a:pathLst>
                  <a:path w="1576" h="2186" fill="none" extrusionOk="0">
                    <a:moveTo>
                      <a:pt x="1575" y="1"/>
                    </a:moveTo>
                    <a:cubicBezTo>
                      <a:pt x="714" y="1"/>
                      <a:pt x="0" y="715"/>
                      <a:pt x="0" y="1576"/>
                    </a:cubicBezTo>
                    <a:cubicBezTo>
                      <a:pt x="0" y="1786"/>
                      <a:pt x="42"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58" name="Google Shape;1758;p50"/>
          <p:cNvGrpSpPr/>
          <p:nvPr/>
        </p:nvGrpSpPr>
        <p:grpSpPr>
          <a:xfrm rot="-693273">
            <a:off x="1055953" y="2091937"/>
            <a:ext cx="914686" cy="1966362"/>
            <a:chOff x="3735850" y="68950"/>
            <a:chExt cx="494100" cy="1062200"/>
          </a:xfrm>
        </p:grpSpPr>
        <p:sp>
          <p:nvSpPr>
            <p:cNvPr id="1759" name="Google Shape;1759;p50"/>
            <p:cNvSpPr/>
            <p:nvPr/>
          </p:nvSpPr>
          <p:spPr>
            <a:xfrm>
              <a:off x="3735875" y="71600"/>
              <a:ext cx="494075" cy="1056925"/>
            </a:xfrm>
            <a:custGeom>
              <a:avLst/>
              <a:gdLst/>
              <a:ahLst/>
              <a:cxnLst/>
              <a:rect l="l" t="t" r="r" b="b"/>
              <a:pathLst>
                <a:path w="19763" h="42277" extrusionOk="0">
                  <a:moveTo>
                    <a:pt x="5377" y="0"/>
                  </a:moveTo>
                  <a:cubicBezTo>
                    <a:pt x="4620" y="0"/>
                    <a:pt x="4011" y="588"/>
                    <a:pt x="4011" y="1365"/>
                  </a:cubicBezTo>
                  <a:lnTo>
                    <a:pt x="4011" y="4872"/>
                  </a:lnTo>
                  <a:cubicBezTo>
                    <a:pt x="4011" y="5587"/>
                    <a:pt x="4536" y="6133"/>
                    <a:pt x="5229" y="6217"/>
                  </a:cubicBezTo>
                  <a:cubicBezTo>
                    <a:pt x="5271" y="7057"/>
                    <a:pt x="5293" y="8422"/>
                    <a:pt x="5061" y="9451"/>
                  </a:cubicBezTo>
                  <a:cubicBezTo>
                    <a:pt x="5040" y="9577"/>
                    <a:pt x="4977" y="9724"/>
                    <a:pt x="4956" y="9829"/>
                  </a:cubicBezTo>
                  <a:cubicBezTo>
                    <a:pt x="4872" y="10039"/>
                    <a:pt x="4809" y="10207"/>
                    <a:pt x="4704" y="10354"/>
                  </a:cubicBezTo>
                  <a:cubicBezTo>
                    <a:pt x="3822" y="11551"/>
                    <a:pt x="147" y="15352"/>
                    <a:pt x="84" y="18503"/>
                  </a:cubicBezTo>
                  <a:cubicBezTo>
                    <a:pt x="0" y="21065"/>
                    <a:pt x="42" y="34128"/>
                    <a:pt x="84" y="38664"/>
                  </a:cubicBezTo>
                  <a:cubicBezTo>
                    <a:pt x="21" y="39483"/>
                    <a:pt x="21" y="40029"/>
                    <a:pt x="21" y="40176"/>
                  </a:cubicBezTo>
                  <a:lnTo>
                    <a:pt x="21" y="40239"/>
                  </a:lnTo>
                  <a:lnTo>
                    <a:pt x="21" y="40344"/>
                  </a:lnTo>
                  <a:lnTo>
                    <a:pt x="21" y="40365"/>
                  </a:lnTo>
                  <a:cubicBezTo>
                    <a:pt x="21" y="40386"/>
                    <a:pt x="63" y="40428"/>
                    <a:pt x="63" y="40449"/>
                  </a:cubicBezTo>
                  <a:cubicBezTo>
                    <a:pt x="63" y="40449"/>
                    <a:pt x="63" y="40470"/>
                    <a:pt x="84" y="40470"/>
                  </a:cubicBezTo>
                  <a:cubicBezTo>
                    <a:pt x="84" y="40491"/>
                    <a:pt x="105" y="40533"/>
                    <a:pt x="105" y="40554"/>
                  </a:cubicBezTo>
                  <a:lnTo>
                    <a:pt x="126" y="40575"/>
                  </a:lnTo>
                  <a:cubicBezTo>
                    <a:pt x="147" y="40596"/>
                    <a:pt x="147" y="40638"/>
                    <a:pt x="189" y="40659"/>
                  </a:cubicBezTo>
                  <a:lnTo>
                    <a:pt x="210" y="40680"/>
                  </a:lnTo>
                  <a:lnTo>
                    <a:pt x="315" y="40785"/>
                  </a:lnTo>
                  <a:cubicBezTo>
                    <a:pt x="315" y="40785"/>
                    <a:pt x="336" y="40785"/>
                    <a:pt x="336" y="40806"/>
                  </a:cubicBezTo>
                  <a:cubicBezTo>
                    <a:pt x="357" y="40848"/>
                    <a:pt x="399" y="40869"/>
                    <a:pt x="441" y="40890"/>
                  </a:cubicBezTo>
                  <a:cubicBezTo>
                    <a:pt x="462" y="40890"/>
                    <a:pt x="462" y="40911"/>
                    <a:pt x="504" y="40911"/>
                  </a:cubicBezTo>
                  <a:cubicBezTo>
                    <a:pt x="525" y="40953"/>
                    <a:pt x="546" y="40974"/>
                    <a:pt x="609" y="40974"/>
                  </a:cubicBezTo>
                  <a:cubicBezTo>
                    <a:pt x="630" y="40974"/>
                    <a:pt x="630" y="40995"/>
                    <a:pt x="651" y="40995"/>
                  </a:cubicBezTo>
                  <a:cubicBezTo>
                    <a:pt x="672" y="41016"/>
                    <a:pt x="735" y="41016"/>
                    <a:pt x="756" y="41058"/>
                  </a:cubicBezTo>
                  <a:cubicBezTo>
                    <a:pt x="777" y="41058"/>
                    <a:pt x="819" y="41079"/>
                    <a:pt x="819" y="41079"/>
                  </a:cubicBezTo>
                  <a:cubicBezTo>
                    <a:pt x="861" y="41100"/>
                    <a:pt x="903" y="41121"/>
                    <a:pt x="945" y="41121"/>
                  </a:cubicBezTo>
                  <a:cubicBezTo>
                    <a:pt x="966" y="41121"/>
                    <a:pt x="966" y="41142"/>
                    <a:pt x="1008" y="41142"/>
                  </a:cubicBezTo>
                  <a:cubicBezTo>
                    <a:pt x="1050" y="41184"/>
                    <a:pt x="1134" y="41205"/>
                    <a:pt x="1218" y="41226"/>
                  </a:cubicBezTo>
                  <a:cubicBezTo>
                    <a:pt x="1239" y="41226"/>
                    <a:pt x="1239" y="41247"/>
                    <a:pt x="1260" y="41247"/>
                  </a:cubicBezTo>
                  <a:cubicBezTo>
                    <a:pt x="1323" y="41290"/>
                    <a:pt x="1365" y="41311"/>
                    <a:pt x="1428" y="41311"/>
                  </a:cubicBezTo>
                  <a:cubicBezTo>
                    <a:pt x="1449" y="41311"/>
                    <a:pt x="1470" y="41332"/>
                    <a:pt x="1491" y="41332"/>
                  </a:cubicBezTo>
                  <a:cubicBezTo>
                    <a:pt x="1554" y="41353"/>
                    <a:pt x="1596" y="41353"/>
                    <a:pt x="1659" y="41395"/>
                  </a:cubicBezTo>
                  <a:cubicBezTo>
                    <a:pt x="1680" y="41395"/>
                    <a:pt x="1701" y="41416"/>
                    <a:pt x="1764" y="41416"/>
                  </a:cubicBezTo>
                  <a:cubicBezTo>
                    <a:pt x="1806" y="41437"/>
                    <a:pt x="1869" y="41437"/>
                    <a:pt x="1911" y="41458"/>
                  </a:cubicBezTo>
                  <a:cubicBezTo>
                    <a:pt x="1932" y="41458"/>
                    <a:pt x="1974" y="41500"/>
                    <a:pt x="2016" y="41500"/>
                  </a:cubicBezTo>
                  <a:cubicBezTo>
                    <a:pt x="2079" y="41521"/>
                    <a:pt x="2163" y="41521"/>
                    <a:pt x="2205" y="41542"/>
                  </a:cubicBezTo>
                  <a:cubicBezTo>
                    <a:pt x="2226" y="41542"/>
                    <a:pt x="2268" y="41563"/>
                    <a:pt x="2289" y="41563"/>
                  </a:cubicBezTo>
                  <a:cubicBezTo>
                    <a:pt x="2352" y="41605"/>
                    <a:pt x="2478" y="41626"/>
                    <a:pt x="2562" y="41647"/>
                  </a:cubicBezTo>
                  <a:cubicBezTo>
                    <a:pt x="2604" y="41647"/>
                    <a:pt x="2646" y="41668"/>
                    <a:pt x="2688" y="41668"/>
                  </a:cubicBezTo>
                  <a:cubicBezTo>
                    <a:pt x="2730" y="41710"/>
                    <a:pt x="2814" y="41710"/>
                    <a:pt x="2856" y="41731"/>
                  </a:cubicBezTo>
                  <a:cubicBezTo>
                    <a:pt x="2919" y="41731"/>
                    <a:pt x="2940" y="41752"/>
                    <a:pt x="3003" y="41752"/>
                  </a:cubicBezTo>
                  <a:cubicBezTo>
                    <a:pt x="3045" y="41752"/>
                    <a:pt x="3108" y="41773"/>
                    <a:pt x="3171" y="41773"/>
                  </a:cubicBezTo>
                  <a:cubicBezTo>
                    <a:pt x="3234" y="41773"/>
                    <a:pt x="3276" y="41815"/>
                    <a:pt x="3339" y="41815"/>
                  </a:cubicBezTo>
                  <a:cubicBezTo>
                    <a:pt x="3381" y="41815"/>
                    <a:pt x="3444" y="41836"/>
                    <a:pt x="3486" y="41836"/>
                  </a:cubicBezTo>
                  <a:cubicBezTo>
                    <a:pt x="3549" y="41836"/>
                    <a:pt x="3591" y="41857"/>
                    <a:pt x="3654" y="41857"/>
                  </a:cubicBezTo>
                  <a:cubicBezTo>
                    <a:pt x="3696" y="41857"/>
                    <a:pt x="3759" y="41878"/>
                    <a:pt x="3801" y="41878"/>
                  </a:cubicBezTo>
                  <a:lnTo>
                    <a:pt x="4284" y="41962"/>
                  </a:lnTo>
                  <a:lnTo>
                    <a:pt x="4305" y="41962"/>
                  </a:lnTo>
                  <a:cubicBezTo>
                    <a:pt x="4389" y="41962"/>
                    <a:pt x="4494" y="41983"/>
                    <a:pt x="4557" y="41983"/>
                  </a:cubicBezTo>
                  <a:lnTo>
                    <a:pt x="4641" y="41983"/>
                  </a:lnTo>
                  <a:cubicBezTo>
                    <a:pt x="4725" y="41983"/>
                    <a:pt x="4830" y="42025"/>
                    <a:pt x="4935" y="42025"/>
                  </a:cubicBezTo>
                  <a:lnTo>
                    <a:pt x="5019" y="42025"/>
                  </a:lnTo>
                  <a:cubicBezTo>
                    <a:pt x="5124" y="42025"/>
                    <a:pt x="5229" y="42046"/>
                    <a:pt x="5335" y="42046"/>
                  </a:cubicBezTo>
                  <a:lnTo>
                    <a:pt x="5356" y="42046"/>
                  </a:lnTo>
                  <a:cubicBezTo>
                    <a:pt x="6112" y="42130"/>
                    <a:pt x="6952" y="42193"/>
                    <a:pt x="7813" y="42256"/>
                  </a:cubicBezTo>
                  <a:lnTo>
                    <a:pt x="7855" y="42256"/>
                  </a:lnTo>
                  <a:cubicBezTo>
                    <a:pt x="8023" y="42256"/>
                    <a:pt x="8233" y="42277"/>
                    <a:pt x="8443" y="42277"/>
                  </a:cubicBezTo>
                  <a:lnTo>
                    <a:pt x="9871" y="42277"/>
                  </a:lnTo>
                  <a:cubicBezTo>
                    <a:pt x="15310" y="42277"/>
                    <a:pt x="19679" y="41290"/>
                    <a:pt x="19679" y="40071"/>
                  </a:cubicBezTo>
                  <a:cubicBezTo>
                    <a:pt x="19679" y="40071"/>
                    <a:pt x="19763" y="21464"/>
                    <a:pt x="19679" y="18335"/>
                  </a:cubicBezTo>
                  <a:cubicBezTo>
                    <a:pt x="19679" y="18230"/>
                    <a:pt x="19679" y="18125"/>
                    <a:pt x="19658" y="18020"/>
                  </a:cubicBezTo>
                  <a:lnTo>
                    <a:pt x="19658" y="17936"/>
                  </a:lnTo>
                  <a:cubicBezTo>
                    <a:pt x="19658" y="17873"/>
                    <a:pt x="19637" y="17789"/>
                    <a:pt x="19637" y="17705"/>
                  </a:cubicBezTo>
                  <a:cubicBezTo>
                    <a:pt x="19637" y="17684"/>
                    <a:pt x="19616" y="17621"/>
                    <a:pt x="19616" y="17600"/>
                  </a:cubicBezTo>
                  <a:cubicBezTo>
                    <a:pt x="19616" y="17516"/>
                    <a:pt x="19595" y="17474"/>
                    <a:pt x="19553" y="17390"/>
                  </a:cubicBezTo>
                  <a:cubicBezTo>
                    <a:pt x="19553" y="17348"/>
                    <a:pt x="19532" y="17306"/>
                    <a:pt x="19532" y="17263"/>
                  </a:cubicBezTo>
                  <a:cubicBezTo>
                    <a:pt x="19511" y="17200"/>
                    <a:pt x="19511" y="17137"/>
                    <a:pt x="19490" y="17074"/>
                  </a:cubicBezTo>
                  <a:cubicBezTo>
                    <a:pt x="19490" y="17032"/>
                    <a:pt x="19448" y="16990"/>
                    <a:pt x="19448" y="16948"/>
                  </a:cubicBezTo>
                  <a:cubicBezTo>
                    <a:pt x="19427" y="16885"/>
                    <a:pt x="19427" y="16822"/>
                    <a:pt x="19406" y="16759"/>
                  </a:cubicBezTo>
                  <a:cubicBezTo>
                    <a:pt x="19385" y="16717"/>
                    <a:pt x="19385" y="16654"/>
                    <a:pt x="19343" y="16633"/>
                  </a:cubicBezTo>
                  <a:cubicBezTo>
                    <a:pt x="19322" y="16570"/>
                    <a:pt x="19301" y="16507"/>
                    <a:pt x="19301" y="16444"/>
                  </a:cubicBezTo>
                  <a:cubicBezTo>
                    <a:pt x="19280" y="16402"/>
                    <a:pt x="19280" y="16339"/>
                    <a:pt x="19238" y="16297"/>
                  </a:cubicBezTo>
                  <a:cubicBezTo>
                    <a:pt x="19217" y="16234"/>
                    <a:pt x="19196" y="16192"/>
                    <a:pt x="19175" y="16108"/>
                  </a:cubicBezTo>
                  <a:cubicBezTo>
                    <a:pt x="19133" y="16045"/>
                    <a:pt x="19112" y="16003"/>
                    <a:pt x="19112" y="15940"/>
                  </a:cubicBezTo>
                  <a:lnTo>
                    <a:pt x="19028" y="15793"/>
                  </a:lnTo>
                  <a:lnTo>
                    <a:pt x="18965" y="15625"/>
                  </a:lnTo>
                  <a:lnTo>
                    <a:pt x="18881" y="15478"/>
                  </a:lnTo>
                  <a:lnTo>
                    <a:pt x="18797" y="15310"/>
                  </a:lnTo>
                  <a:cubicBezTo>
                    <a:pt x="18776" y="15268"/>
                    <a:pt x="18755" y="15247"/>
                    <a:pt x="18713" y="15184"/>
                  </a:cubicBezTo>
                  <a:cubicBezTo>
                    <a:pt x="18692" y="15142"/>
                    <a:pt x="18671" y="15058"/>
                    <a:pt x="18608" y="14995"/>
                  </a:cubicBezTo>
                  <a:cubicBezTo>
                    <a:pt x="18587" y="14974"/>
                    <a:pt x="18566" y="14932"/>
                    <a:pt x="18566" y="14890"/>
                  </a:cubicBezTo>
                  <a:cubicBezTo>
                    <a:pt x="18440" y="14659"/>
                    <a:pt x="18272" y="14407"/>
                    <a:pt x="18125" y="14155"/>
                  </a:cubicBezTo>
                  <a:cubicBezTo>
                    <a:pt x="18125" y="14134"/>
                    <a:pt x="18083" y="14113"/>
                    <a:pt x="18083" y="14113"/>
                  </a:cubicBezTo>
                  <a:cubicBezTo>
                    <a:pt x="18041" y="14050"/>
                    <a:pt x="18020" y="13987"/>
                    <a:pt x="17957" y="13924"/>
                  </a:cubicBezTo>
                  <a:cubicBezTo>
                    <a:pt x="17936" y="13903"/>
                    <a:pt x="17915" y="13840"/>
                    <a:pt x="17873" y="13819"/>
                  </a:cubicBezTo>
                  <a:cubicBezTo>
                    <a:pt x="17852" y="13777"/>
                    <a:pt x="17810" y="13714"/>
                    <a:pt x="17768" y="13672"/>
                  </a:cubicBezTo>
                  <a:cubicBezTo>
                    <a:pt x="17747" y="13609"/>
                    <a:pt x="17726" y="13567"/>
                    <a:pt x="17663" y="13525"/>
                  </a:cubicBezTo>
                  <a:cubicBezTo>
                    <a:pt x="17642" y="13483"/>
                    <a:pt x="17621" y="13462"/>
                    <a:pt x="17558" y="13399"/>
                  </a:cubicBezTo>
                  <a:cubicBezTo>
                    <a:pt x="17516" y="13357"/>
                    <a:pt x="17474" y="13294"/>
                    <a:pt x="17432" y="13252"/>
                  </a:cubicBezTo>
                  <a:lnTo>
                    <a:pt x="17411" y="13210"/>
                  </a:lnTo>
                  <a:lnTo>
                    <a:pt x="17390" y="13189"/>
                  </a:lnTo>
                  <a:cubicBezTo>
                    <a:pt x="17285" y="13063"/>
                    <a:pt x="17179" y="12895"/>
                    <a:pt x="17074" y="12769"/>
                  </a:cubicBezTo>
                  <a:cubicBezTo>
                    <a:pt x="17032" y="12748"/>
                    <a:pt x="17011" y="12685"/>
                    <a:pt x="16990" y="12664"/>
                  </a:cubicBezTo>
                  <a:cubicBezTo>
                    <a:pt x="16906" y="12559"/>
                    <a:pt x="16822" y="12475"/>
                    <a:pt x="16780" y="12370"/>
                  </a:cubicBezTo>
                  <a:cubicBezTo>
                    <a:pt x="16696" y="12307"/>
                    <a:pt x="16654" y="12202"/>
                    <a:pt x="16570" y="12118"/>
                  </a:cubicBezTo>
                  <a:cubicBezTo>
                    <a:pt x="16528" y="12055"/>
                    <a:pt x="16507" y="12034"/>
                    <a:pt x="16465" y="11992"/>
                  </a:cubicBezTo>
                  <a:cubicBezTo>
                    <a:pt x="15856" y="11215"/>
                    <a:pt x="15331" y="10627"/>
                    <a:pt x="15058" y="10249"/>
                  </a:cubicBezTo>
                  <a:cubicBezTo>
                    <a:pt x="14428" y="9409"/>
                    <a:pt x="14470" y="7267"/>
                    <a:pt x="14533" y="6112"/>
                  </a:cubicBezTo>
                  <a:cubicBezTo>
                    <a:pt x="15226" y="6028"/>
                    <a:pt x="15751" y="5440"/>
                    <a:pt x="15751" y="4767"/>
                  </a:cubicBezTo>
                  <a:lnTo>
                    <a:pt x="15751" y="1365"/>
                  </a:lnTo>
                  <a:cubicBezTo>
                    <a:pt x="15751" y="588"/>
                    <a:pt x="15142" y="0"/>
                    <a:pt x="14386"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0" name="Google Shape;1760;p50"/>
            <p:cNvGrpSpPr/>
            <p:nvPr/>
          </p:nvGrpSpPr>
          <p:grpSpPr>
            <a:xfrm>
              <a:off x="3735850" y="68950"/>
              <a:ext cx="494100" cy="1062200"/>
              <a:chOff x="4510925" y="1777975"/>
              <a:chExt cx="494100" cy="1062200"/>
            </a:xfrm>
          </p:grpSpPr>
          <p:sp>
            <p:nvSpPr>
              <p:cNvPr id="1761" name="Google Shape;1761;p50"/>
              <p:cNvSpPr/>
              <p:nvPr/>
            </p:nvSpPr>
            <p:spPr>
              <a:xfrm>
                <a:off x="4510925" y="1915025"/>
                <a:ext cx="494100" cy="925150"/>
              </a:xfrm>
              <a:custGeom>
                <a:avLst/>
                <a:gdLst/>
                <a:ahLst/>
                <a:cxnLst/>
                <a:rect l="l" t="t" r="r" b="b"/>
                <a:pathLst>
                  <a:path w="19764" h="37006" extrusionOk="0">
                    <a:moveTo>
                      <a:pt x="5104" y="0"/>
                    </a:moveTo>
                    <a:cubicBezTo>
                      <a:pt x="5104" y="0"/>
                      <a:pt x="5398" y="2416"/>
                      <a:pt x="5041" y="3991"/>
                    </a:cubicBezTo>
                    <a:cubicBezTo>
                      <a:pt x="4999" y="4117"/>
                      <a:pt x="4978" y="4264"/>
                      <a:pt x="4936" y="4390"/>
                    </a:cubicBezTo>
                    <a:cubicBezTo>
                      <a:pt x="4852" y="4600"/>
                      <a:pt x="4768" y="4789"/>
                      <a:pt x="4663" y="4915"/>
                    </a:cubicBezTo>
                    <a:cubicBezTo>
                      <a:pt x="3781" y="6091"/>
                      <a:pt x="105" y="9892"/>
                      <a:pt x="42" y="13042"/>
                    </a:cubicBezTo>
                    <a:cubicBezTo>
                      <a:pt x="0" y="15626"/>
                      <a:pt x="21" y="28668"/>
                      <a:pt x="42" y="33225"/>
                    </a:cubicBezTo>
                    <a:lnTo>
                      <a:pt x="42" y="34737"/>
                    </a:lnTo>
                    <a:lnTo>
                      <a:pt x="42" y="34800"/>
                    </a:lnTo>
                    <a:cubicBezTo>
                      <a:pt x="42" y="35997"/>
                      <a:pt x="4453" y="37005"/>
                      <a:pt x="9871" y="37005"/>
                    </a:cubicBezTo>
                    <a:cubicBezTo>
                      <a:pt x="15290" y="37005"/>
                      <a:pt x="19679" y="35997"/>
                      <a:pt x="19679" y="34800"/>
                    </a:cubicBezTo>
                    <a:cubicBezTo>
                      <a:pt x="19679" y="34800"/>
                      <a:pt x="19763" y="16172"/>
                      <a:pt x="19658" y="13084"/>
                    </a:cubicBezTo>
                    <a:cubicBezTo>
                      <a:pt x="19574" y="9934"/>
                      <a:pt x="15899" y="6112"/>
                      <a:pt x="15038" y="4936"/>
                    </a:cubicBezTo>
                    <a:cubicBezTo>
                      <a:pt x="14135" y="3739"/>
                      <a:pt x="14555" y="0"/>
                      <a:pt x="14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0"/>
              <p:cNvSpPr/>
              <p:nvPr/>
            </p:nvSpPr>
            <p:spPr>
              <a:xfrm>
                <a:off x="4584950" y="2245275"/>
                <a:ext cx="334475" cy="428450"/>
              </a:xfrm>
              <a:custGeom>
                <a:avLst/>
                <a:gdLst/>
                <a:ahLst/>
                <a:cxnLst/>
                <a:rect l="l" t="t" r="r" b="b"/>
                <a:pathLst>
                  <a:path w="13379" h="17138" extrusionOk="0">
                    <a:moveTo>
                      <a:pt x="1093" y="0"/>
                    </a:moveTo>
                    <a:cubicBezTo>
                      <a:pt x="505" y="0"/>
                      <a:pt x="1" y="505"/>
                      <a:pt x="1" y="1114"/>
                    </a:cubicBezTo>
                    <a:lnTo>
                      <a:pt x="1" y="16046"/>
                    </a:lnTo>
                    <a:cubicBezTo>
                      <a:pt x="1" y="16655"/>
                      <a:pt x="505" y="17138"/>
                      <a:pt x="1093" y="17138"/>
                    </a:cubicBezTo>
                    <a:lnTo>
                      <a:pt x="12287" y="17138"/>
                    </a:lnTo>
                    <a:cubicBezTo>
                      <a:pt x="12917" y="17138"/>
                      <a:pt x="13379" y="16655"/>
                      <a:pt x="13379" y="16046"/>
                    </a:cubicBezTo>
                    <a:lnTo>
                      <a:pt x="13379" y="1114"/>
                    </a:lnTo>
                    <a:cubicBezTo>
                      <a:pt x="13379" y="505"/>
                      <a:pt x="12896" y="0"/>
                      <a:pt x="122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0"/>
              <p:cNvSpPr/>
              <p:nvPr/>
            </p:nvSpPr>
            <p:spPr>
              <a:xfrm>
                <a:off x="4651100" y="2358150"/>
                <a:ext cx="202175" cy="202175"/>
              </a:xfrm>
              <a:custGeom>
                <a:avLst/>
                <a:gdLst/>
                <a:ahLst/>
                <a:cxnLst/>
                <a:rect l="l" t="t" r="r" b="b"/>
                <a:pathLst>
                  <a:path w="8087" h="8087" extrusionOk="0">
                    <a:moveTo>
                      <a:pt x="2962" y="1"/>
                    </a:moveTo>
                    <a:lnTo>
                      <a:pt x="2962" y="2962"/>
                    </a:lnTo>
                    <a:lnTo>
                      <a:pt x="1" y="2962"/>
                    </a:lnTo>
                    <a:lnTo>
                      <a:pt x="1" y="5146"/>
                    </a:lnTo>
                    <a:lnTo>
                      <a:pt x="2962" y="5146"/>
                    </a:lnTo>
                    <a:lnTo>
                      <a:pt x="2962" y="8087"/>
                    </a:lnTo>
                    <a:lnTo>
                      <a:pt x="5146" y="8087"/>
                    </a:lnTo>
                    <a:lnTo>
                      <a:pt x="5146" y="5146"/>
                    </a:lnTo>
                    <a:lnTo>
                      <a:pt x="8087" y="5146"/>
                    </a:lnTo>
                    <a:lnTo>
                      <a:pt x="8087" y="2962"/>
                    </a:lnTo>
                    <a:lnTo>
                      <a:pt x="5146" y="2962"/>
                    </a:lnTo>
                    <a:lnTo>
                      <a:pt x="51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0"/>
              <p:cNvSpPr/>
              <p:nvPr/>
            </p:nvSpPr>
            <p:spPr>
              <a:xfrm>
                <a:off x="4634300" y="2014775"/>
                <a:ext cx="142850" cy="17375"/>
              </a:xfrm>
              <a:custGeom>
                <a:avLst/>
                <a:gdLst/>
                <a:ahLst/>
                <a:cxnLst/>
                <a:rect l="l" t="t" r="r" b="b"/>
                <a:pathLst>
                  <a:path w="5714" h="695" extrusionOk="0">
                    <a:moveTo>
                      <a:pt x="106" y="1"/>
                    </a:moveTo>
                    <a:cubicBezTo>
                      <a:pt x="64" y="148"/>
                      <a:pt x="43" y="274"/>
                      <a:pt x="1" y="400"/>
                    </a:cubicBezTo>
                    <a:cubicBezTo>
                      <a:pt x="1024" y="622"/>
                      <a:pt x="2013" y="695"/>
                      <a:pt x="2872" y="695"/>
                    </a:cubicBezTo>
                    <a:cubicBezTo>
                      <a:pt x="4535" y="695"/>
                      <a:pt x="5713" y="421"/>
                      <a:pt x="5713" y="421"/>
                    </a:cubicBezTo>
                    <a:lnTo>
                      <a:pt x="5713" y="421"/>
                    </a:lnTo>
                    <a:cubicBezTo>
                      <a:pt x="5390" y="428"/>
                      <a:pt x="5082" y="431"/>
                      <a:pt x="4786" y="431"/>
                    </a:cubicBezTo>
                    <a:cubicBezTo>
                      <a:pt x="2472" y="431"/>
                      <a:pt x="1000" y="224"/>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0"/>
              <p:cNvSpPr/>
              <p:nvPr/>
            </p:nvSpPr>
            <p:spPr>
              <a:xfrm>
                <a:off x="4611200" y="1777975"/>
                <a:ext cx="293525" cy="156500"/>
              </a:xfrm>
              <a:custGeom>
                <a:avLst/>
                <a:gdLst/>
                <a:ahLst/>
                <a:cxnLst/>
                <a:rect l="l" t="t" r="r" b="b"/>
                <a:pathLst>
                  <a:path w="11741" h="6260" extrusionOk="0">
                    <a:moveTo>
                      <a:pt x="1366" y="1"/>
                    </a:moveTo>
                    <a:cubicBezTo>
                      <a:pt x="589" y="1"/>
                      <a:pt x="1" y="610"/>
                      <a:pt x="1" y="1366"/>
                    </a:cubicBezTo>
                    <a:lnTo>
                      <a:pt x="1" y="4894"/>
                    </a:lnTo>
                    <a:cubicBezTo>
                      <a:pt x="1" y="5650"/>
                      <a:pt x="610" y="6259"/>
                      <a:pt x="1366" y="6259"/>
                    </a:cubicBezTo>
                    <a:lnTo>
                      <a:pt x="10376" y="6259"/>
                    </a:lnTo>
                    <a:cubicBezTo>
                      <a:pt x="11132" y="6259"/>
                      <a:pt x="11741" y="5650"/>
                      <a:pt x="11741" y="4894"/>
                    </a:cubicBezTo>
                    <a:lnTo>
                      <a:pt x="11741" y="1366"/>
                    </a:lnTo>
                    <a:cubicBezTo>
                      <a:pt x="11741" y="631"/>
                      <a:pt x="11132" y="1"/>
                      <a:pt x="10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7BBBC"/>
        </a:solidFill>
        <a:effectLst/>
      </p:bgPr>
    </p:bg>
    <p:spTree>
      <p:nvGrpSpPr>
        <p:cNvPr id="1" name="Shape 1769"/>
        <p:cNvGrpSpPr/>
        <p:nvPr/>
      </p:nvGrpSpPr>
      <p:grpSpPr>
        <a:xfrm>
          <a:off x="0" y="0"/>
          <a:ext cx="0" cy="0"/>
          <a:chOff x="0" y="0"/>
          <a:chExt cx="0" cy="0"/>
        </a:xfrm>
      </p:grpSpPr>
      <p:pic>
        <p:nvPicPr>
          <p:cNvPr id="1770" name="Google Shape;1770;p51"/>
          <p:cNvPicPr preferRelativeResize="0"/>
          <p:nvPr/>
        </p:nvPicPr>
        <p:blipFill>
          <a:blip r:embed="rId3">
            <a:alphaModFix/>
          </a:blip>
          <a:stretch>
            <a:fillRect/>
          </a:stretch>
        </p:blipFill>
        <p:spPr>
          <a:xfrm>
            <a:off x="712875" y="0"/>
            <a:ext cx="7718253" cy="5143500"/>
          </a:xfrm>
          <a:prstGeom prst="rect">
            <a:avLst/>
          </a:prstGeom>
          <a:noFill/>
          <a:ln>
            <a:noFill/>
          </a:ln>
        </p:spPr>
      </p:pic>
    </p:spTree>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A3C5C6"/>
        </a:solidFill>
        <a:effectLst/>
      </p:bgPr>
    </p:bg>
    <p:spTree>
      <p:nvGrpSpPr>
        <p:cNvPr id="1" name="Shape 1774">
          <a:extLst>
            <a:ext uri="{FF2B5EF4-FFF2-40B4-BE49-F238E27FC236}">
              <a16:creationId xmlns:a16="http://schemas.microsoft.com/office/drawing/2014/main" id="{60CBC2C7-48C6-7763-4CA2-27D5C5755FEC}"/>
            </a:ext>
          </a:extLst>
        </p:cNvPr>
        <p:cNvGrpSpPr/>
        <p:nvPr/>
      </p:nvGrpSpPr>
      <p:grpSpPr>
        <a:xfrm>
          <a:off x="0" y="0"/>
          <a:ext cx="0" cy="0"/>
          <a:chOff x="0" y="0"/>
          <a:chExt cx="0" cy="0"/>
        </a:xfrm>
      </p:grpSpPr>
      <p:pic>
        <p:nvPicPr>
          <p:cNvPr id="1775" name="Google Shape;1775;p52">
            <a:extLst>
              <a:ext uri="{FF2B5EF4-FFF2-40B4-BE49-F238E27FC236}">
                <a16:creationId xmlns:a16="http://schemas.microsoft.com/office/drawing/2014/main" id="{194FAC2F-80CF-FFCF-0276-01DB55584803}"/>
              </a:ext>
            </a:extLst>
          </p:cNvPr>
          <p:cNvPicPr preferRelativeResize="0"/>
          <p:nvPr/>
        </p:nvPicPr>
        <p:blipFill>
          <a:blip r:embed="rId3">
            <a:alphaModFix/>
          </a:blip>
          <a:stretch>
            <a:fillRect/>
          </a:stretch>
        </p:blipFill>
        <p:spPr>
          <a:xfrm>
            <a:off x="787288" y="0"/>
            <a:ext cx="7718266" cy="5143500"/>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9C1223F5-814A-0C8F-F1FF-2AB4E12C846F}"/>
                  </a:ext>
                </a:extLst>
              </p14:cNvPr>
              <p14:cNvContentPartPr/>
              <p14:nvPr/>
            </p14:nvContentPartPr>
            <p14:xfrm>
              <a:off x="-418017" y="2672353"/>
              <a:ext cx="360" cy="360"/>
            </p14:xfrm>
          </p:contentPart>
        </mc:Choice>
        <mc:Fallback xmlns="">
          <p:pic>
            <p:nvPicPr>
              <p:cNvPr id="4" name="Ink 3">
                <a:extLst>
                  <a:ext uri="{FF2B5EF4-FFF2-40B4-BE49-F238E27FC236}">
                    <a16:creationId xmlns:a16="http://schemas.microsoft.com/office/drawing/2014/main" id="{9C1223F5-814A-0C8F-F1FF-2AB4E12C846F}"/>
                  </a:ext>
                </a:extLst>
              </p:cNvPr>
              <p:cNvPicPr/>
              <p:nvPr/>
            </p:nvPicPr>
            <p:blipFill>
              <a:blip r:embed="rId5"/>
              <a:stretch>
                <a:fillRect/>
              </a:stretch>
            </p:blipFill>
            <p:spPr>
              <a:xfrm>
                <a:off x="-424137" y="2666233"/>
                <a:ext cx="1260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53" name="Ink 52">
                <a:extLst>
                  <a:ext uri="{FF2B5EF4-FFF2-40B4-BE49-F238E27FC236}">
                    <a16:creationId xmlns:a16="http://schemas.microsoft.com/office/drawing/2014/main" id="{41A43491-709B-8882-9C12-2533F49967AD}"/>
                  </a:ext>
                </a:extLst>
              </p14:cNvPr>
              <p14:cNvContentPartPr/>
              <p14:nvPr/>
            </p14:nvContentPartPr>
            <p14:xfrm>
              <a:off x="6477988" y="3444930"/>
              <a:ext cx="360" cy="360"/>
            </p14:xfrm>
          </p:contentPart>
        </mc:Choice>
        <mc:Fallback xmlns="">
          <p:pic>
            <p:nvPicPr>
              <p:cNvPr id="53" name="Ink 52">
                <a:extLst>
                  <a:ext uri="{FF2B5EF4-FFF2-40B4-BE49-F238E27FC236}">
                    <a16:creationId xmlns:a16="http://schemas.microsoft.com/office/drawing/2014/main" id="{41A43491-709B-8882-9C12-2533F49967AD}"/>
                  </a:ext>
                </a:extLst>
              </p:cNvPr>
              <p:cNvPicPr/>
              <p:nvPr/>
            </p:nvPicPr>
            <p:blipFill>
              <a:blip r:embed="rId7"/>
              <a:stretch>
                <a:fillRect/>
              </a:stretch>
            </p:blipFill>
            <p:spPr>
              <a:xfrm>
                <a:off x="6468988" y="3435930"/>
                <a:ext cx="18000" cy="18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2099" name="Ink 2098">
                <a:extLst>
                  <a:ext uri="{FF2B5EF4-FFF2-40B4-BE49-F238E27FC236}">
                    <a16:creationId xmlns:a16="http://schemas.microsoft.com/office/drawing/2014/main" id="{7FD69E84-B032-9656-0205-ABCEC9498268}"/>
                  </a:ext>
                </a:extLst>
              </p14:cNvPr>
              <p14:cNvContentPartPr/>
              <p14:nvPr/>
            </p14:nvContentPartPr>
            <p14:xfrm>
              <a:off x="6807969" y="3814712"/>
              <a:ext cx="720" cy="360"/>
            </p14:xfrm>
          </p:contentPart>
        </mc:Choice>
        <mc:Fallback xmlns="">
          <p:pic>
            <p:nvPicPr>
              <p:cNvPr id="2099" name="Ink 2098">
                <a:extLst>
                  <a:ext uri="{FF2B5EF4-FFF2-40B4-BE49-F238E27FC236}">
                    <a16:creationId xmlns:a16="http://schemas.microsoft.com/office/drawing/2014/main" id="{7FD69E84-B032-9656-0205-ABCEC9498268}"/>
                  </a:ext>
                </a:extLst>
              </p:cNvPr>
              <p:cNvPicPr/>
              <p:nvPr/>
            </p:nvPicPr>
            <p:blipFill>
              <a:blip r:embed="rId9"/>
              <a:stretch>
                <a:fillRect/>
              </a:stretch>
            </p:blipFill>
            <p:spPr>
              <a:xfrm>
                <a:off x="6798969" y="3805712"/>
                <a:ext cx="18360" cy="18000"/>
              </a:xfrm>
              <a:prstGeom prst="rect">
                <a:avLst/>
              </a:prstGeom>
            </p:spPr>
          </p:pic>
        </mc:Fallback>
      </mc:AlternateContent>
    </p:spTree>
    <p:extLst>
      <p:ext uri="{BB962C8B-B14F-4D97-AF65-F5344CB8AC3E}">
        <p14:creationId xmlns:p14="http://schemas.microsoft.com/office/powerpoint/2010/main" val="116075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0" name="Google Shape;1780;p53"/>
          <p:cNvSpPr/>
          <p:nvPr/>
        </p:nvSpPr>
        <p:spPr>
          <a:xfrm>
            <a:off x="3190150" y="1364550"/>
            <a:ext cx="4944300" cy="2414400"/>
          </a:xfrm>
          <a:prstGeom prst="roundRect">
            <a:avLst>
              <a:gd name="adj" fmla="val 1312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3"/>
          <p:cNvSpPr/>
          <p:nvPr/>
        </p:nvSpPr>
        <p:spPr>
          <a:xfrm>
            <a:off x="1808600" y="539500"/>
            <a:ext cx="1162486" cy="1162486"/>
          </a:xfrm>
          <a:custGeom>
            <a:avLst/>
            <a:gdLst/>
            <a:ahLst/>
            <a:cxnLst/>
            <a:rect l="l" t="t" r="r" b="b"/>
            <a:pathLst>
              <a:path w="33376" h="33376" extrusionOk="0">
                <a:moveTo>
                  <a:pt x="33375" y="16688"/>
                </a:moveTo>
                <a:cubicBezTo>
                  <a:pt x="33375" y="25898"/>
                  <a:pt x="25898" y="33375"/>
                  <a:pt x="16688" y="33375"/>
                </a:cubicBezTo>
                <a:cubicBezTo>
                  <a:pt x="7478" y="33375"/>
                  <a:pt x="1" y="25898"/>
                  <a:pt x="1" y="16688"/>
                </a:cubicBezTo>
                <a:cubicBezTo>
                  <a:pt x="1" y="7478"/>
                  <a:pt x="7478" y="1"/>
                  <a:pt x="16688" y="1"/>
                </a:cubicBezTo>
                <a:cubicBezTo>
                  <a:pt x="25898" y="1"/>
                  <a:pt x="33375" y="7478"/>
                  <a:pt x="33375" y="16688"/>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3"/>
          <p:cNvSpPr txBox="1">
            <a:spLocks noGrp="1"/>
          </p:cNvSpPr>
          <p:nvPr>
            <p:ph type="title"/>
          </p:nvPr>
        </p:nvSpPr>
        <p:spPr>
          <a:xfrm>
            <a:off x="3476500" y="1530750"/>
            <a:ext cx="4371600" cy="2082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3 Part</a:t>
            </a:r>
            <a:endParaRPr/>
          </a:p>
          <a:p>
            <a:pPr marL="0" lvl="0" indent="0" algn="r" rtl="0">
              <a:spcBef>
                <a:spcPts val="0"/>
              </a:spcBef>
              <a:spcAft>
                <a:spcPts val="0"/>
              </a:spcAft>
              <a:buNone/>
            </a:pPr>
            <a:r>
              <a:rPr lang="en"/>
              <a:t>Solution</a:t>
            </a:r>
            <a:endParaRPr/>
          </a:p>
        </p:txBody>
      </p:sp>
      <p:grpSp>
        <p:nvGrpSpPr>
          <p:cNvPr id="1783" name="Google Shape;1783;p53"/>
          <p:cNvGrpSpPr/>
          <p:nvPr/>
        </p:nvGrpSpPr>
        <p:grpSpPr>
          <a:xfrm rot="4232721">
            <a:off x="430369" y="2274403"/>
            <a:ext cx="2141272" cy="1356572"/>
            <a:chOff x="611425" y="3666838"/>
            <a:chExt cx="965575" cy="611700"/>
          </a:xfrm>
        </p:grpSpPr>
        <p:sp>
          <p:nvSpPr>
            <p:cNvPr id="1784" name="Google Shape;1784;p53"/>
            <p:cNvSpPr/>
            <p:nvPr/>
          </p:nvSpPr>
          <p:spPr>
            <a:xfrm>
              <a:off x="611425" y="3667100"/>
              <a:ext cx="965575" cy="611175"/>
            </a:xfrm>
            <a:custGeom>
              <a:avLst/>
              <a:gdLst/>
              <a:ahLst/>
              <a:cxnLst/>
              <a:rect l="l" t="t" r="r" b="b"/>
              <a:pathLst>
                <a:path w="38623" h="24447" extrusionOk="0">
                  <a:moveTo>
                    <a:pt x="2205" y="0"/>
                  </a:moveTo>
                  <a:cubicBezTo>
                    <a:pt x="966" y="0"/>
                    <a:pt x="0" y="987"/>
                    <a:pt x="0" y="2205"/>
                  </a:cubicBezTo>
                  <a:lnTo>
                    <a:pt x="0" y="12223"/>
                  </a:lnTo>
                  <a:lnTo>
                    <a:pt x="0" y="22262"/>
                  </a:lnTo>
                  <a:cubicBezTo>
                    <a:pt x="0" y="23480"/>
                    <a:pt x="1008" y="24446"/>
                    <a:pt x="2205" y="24446"/>
                  </a:cubicBezTo>
                  <a:lnTo>
                    <a:pt x="36417" y="24446"/>
                  </a:lnTo>
                  <a:cubicBezTo>
                    <a:pt x="37656" y="24446"/>
                    <a:pt x="38622" y="23459"/>
                    <a:pt x="38622" y="22262"/>
                  </a:cubicBezTo>
                  <a:lnTo>
                    <a:pt x="38622" y="12223"/>
                  </a:lnTo>
                  <a:lnTo>
                    <a:pt x="38622" y="2205"/>
                  </a:lnTo>
                  <a:cubicBezTo>
                    <a:pt x="38622" y="966"/>
                    <a:pt x="37635" y="0"/>
                    <a:pt x="36417"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5" name="Google Shape;1785;p53"/>
            <p:cNvGrpSpPr/>
            <p:nvPr/>
          </p:nvGrpSpPr>
          <p:grpSpPr>
            <a:xfrm>
              <a:off x="611425" y="3666838"/>
              <a:ext cx="965575" cy="611700"/>
              <a:chOff x="4273600" y="3620900"/>
              <a:chExt cx="965575" cy="611700"/>
            </a:xfrm>
          </p:grpSpPr>
          <p:sp>
            <p:nvSpPr>
              <p:cNvPr id="1786" name="Google Shape;1786;p53"/>
              <p:cNvSpPr/>
              <p:nvPr/>
            </p:nvSpPr>
            <p:spPr>
              <a:xfrm>
                <a:off x="4273600" y="3927000"/>
                <a:ext cx="965575" cy="305600"/>
              </a:xfrm>
              <a:custGeom>
                <a:avLst/>
                <a:gdLst/>
                <a:ahLst/>
                <a:cxnLst/>
                <a:rect l="l" t="t" r="r" b="b"/>
                <a:pathLst>
                  <a:path w="38623" h="12224" extrusionOk="0">
                    <a:moveTo>
                      <a:pt x="1" y="0"/>
                    </a:moveTo>
                    <a:lnTo>
                      <a:pt x="1" y="10018"/>
                    </a:lnTo>
                    <a:cubicBezTo>
                      <a:pt x="1" y="11257"/>
                      <a:pt x="1009" y="12223"/>
                      <a:pt x="2206" y="12223"/>
                    </a:cubicBezTo>
                    <a:lnTo>
                      <a:pt x="36418" y="12223"/>
                    </a:lnTo>
                    <a:cubicBezTo>
                      <a:pt x="37657" y="12223"/>
                      <a:pt x="38623" y="11215"/>
                      <a:pt x="38623" y="10018"/>
                    </a:cubicBezTo>
                    <a:lnTo>
                      <a:pt x="386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3"/>
              <p:cNvSpPr/>
              <p:nvPr/>
            </p:nvSpPr>
            <p:spPr>
              <a:xfrm>
                <a:off x="4273600" y="3620900"/>
                <a:ext cx="965575" cy="306125"/>
              </a:xfrm>
              <a:custGeom>
                <a:avLst/>
                <a:gdLst/>
                <a:ahLst/>
                <a:cxnLst/>
                <a:rect l="l" t="t" r="r" b="b"/>
                <a:pathLst>
                  <a:path w="38623" h="12245" extrusionOk="0">
                    <a:moveTo>
                      <a:pt x="2206" y="0"/>
                    </a:moveTo>
                    <a:cubicBezTo>
                      <a:pt x="967" y="0"/>
                      <a:pt x="1" y="1008"/>
                      <a:pt x="1" y="2205"/>
                    </a:cubicBezTo>
                    <a:lnTo>
                      <a:pt x="1" y="12244"/>
                    </a:lnTo>
                    <a:lnTo>
                      <a:pt x="38623" y="12244"/>
                    </a:lnTo>
                    <a:lnTo>
                      <a:pt x="38623" y="2205"/>
                    </a:lnTo>
                    <a:cubicBezTo>
                      <a:pt x="38623" y="966"/>
                      <a:pt x="37636" y="0"/>
                      <a:pt x="36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3"/>
              <p:cNvSpPr/>
              <p:nvPr/>
            </p:nvSpPr>
            <p:spPr>
              <a:xfrm>
                <a:off x="4373350" y="3660800"/>
                <a:ext cx="101375" cy="238900"/>
              </a:xfrm>
              <a:custGeom>
                <a:avLst/>
                <a:gdLst/>
                <a:ahLst/>
                <a:cxnLst/>
                <a:rect l="l" t="t" r="r" b="b"/>
                <a:pathLst>
                  <a:path w="4055" h="9556" extrusionOk="0">
                    <a:moveTo>
                      <a:pt x="2017" y="0"/>
                    </a:moveTo>
                    <a:cubicBezTo>
                      <a:pt x="925" y="0"/>
                      <a:pt x="1" y="924"/>
                      <a:pt x="1" y="2037"/>
                    </a:cubicBezTo>
                    <a:lnTo>
                      <a:pt x="1" y="7540"/>
                    </a:lnTo>
                    <a:cubicBezTo>
                      <a:pt x="1" y="8653"/>
                      <a:pt x="925" y="9556"/>
                      <a:pt x="2017" y="9556"/>
                    </a:cubicBezTo>
                    <a:cubicBezTo>
                      <a:pt x="3151" y="9556"/>
                      <a:pt x="4054" y="8674"/>
                      <a:pt x="4054" y="7540"/>
                    </a:cubicBezTo>
                    <a:lnTo>
                      <a:pt x="4054" y="2037"/>
                    </a:lnTo>
                    <a:cubicBezTo>
                      <a:pt x="4054" y="924"/>
                      <a:pt x="3130" y="0"/>
                      <a:pt x="2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3"/>
              <p:cNvSpPr/>
              <p:nvPr/>
            </p:nvSpPr>
            <p:spPr>
              <a:xfrm>
                <a:off x="4539800" y="3660800"/>
                <a:ext cx="100825" cy="238900"/>
              </a:xfrm>
              <a:custGeom>
                <a:avLst/>
                <a:gdLst/>
                <a:ahLst/>
                <a:cxnLst/>
                <a:rect l="l" t="t" r="r" b="b"/>
                <a:pathLst>
                  <a:path w="4033" h="9556" extrusionOk="0">
                    <a:moveTo>
                      <a:pt x="2017" y="0"/>
                    </a:moveTo>
                    <a:cubicBezTo>
                      <a:pt x="904" y="0"/>
                      <a:pt x="0" y="924"/>
                      <a:pt x="0" y="2037"/>
                    </a:cubicBezTo>
                    <a:lnTo>
                      <a:pt x="0" y="7540"/>
                    </a:lnTo>
                    <a:cubicBezTo>
                      <a:pt x="0" y="8653"/>
                      <a:pt x="904" y="9556"/>
                      <a:pt x="2017" y="9556"/>
                    </a:cubicBezTo>
                    <a:cubicBezTo>
                      <a:pt x="3151" y="9556"/>
                      <a:pt x="4033" y="8674"/>
                      <a:pt x="4033" y="7540"/>
                    </a:cubicBezTo>
                    <a:lnTo>
                      <a:pt x="4033" y="2037"/>
                    </a:lnTo>
                    <a:cubicBezTo>
                      <a:pt x="4033" y="924"/>
                      <a:pt x="3109" y="0"/>
                      <a:pt x="2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3"/>
              <p:cNvSpPr/>
              <p:nvPr/>
            </p:nvSpPr>
            <p:spPr>
              <a:xfrm>
                <a:off x="4705725" y="3660800"/>
                <a:ext cx="100825" cy="238900"/>
              </a:xfrm>
              <a:custGeom>
                <a:avLst/>
                <a:gdLst/>
                <a:ahLst/>
                <a:cxnLst/>
                <a:rect l="l" t="t" r="r" b="b"/>
                <a:pathLst>
                  <a:path w="4033" h="9556" extrusionOk="0">
                    <a:moveTo>
                      <a:pt x="2016" y="0"/>
                    </a:moveTo>
                    <a:cubicBezTo>
                      <a:pt x="924" y="0"/>
                      <a:pt x="0" y="924"/>
                      <a:pt x="0" y="2037"/>
                    </a:cubicBezTo>
                    <a:lnTo>
                      <a:pt x="0" y="7540"/>
                    </a:lnTo>
                    <a:cubicBezTo>
                      <a:pt x="0" y="8653"/>
                      <a:pt x="924" y="9556"/>
                      <a:pt x="2016" y="9556"/>
                    </a:cubicBezTo>
                    <a:cubicBezTo>
                      <a:pt x="3150" y="9556"/>
                      <a:pt x="4032" y="8674"/>
                      <a:pt x="4032" y="7540"/>
                    </a:cubicBezTo>
                    <a:lnTo>
                      <a:pt x="4032" y="2037"/>
                    </a:lnTo>
                    <a:cubicBezTo>
                      <a:pt x="4032" y="924"/>
                      <a:pt x="3129" y="0"/>
                      <a:pt x="20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3"/>
              <p:cNvSpPr/>
              <p:nvPr/>
            </p:nvSpPr>
            <p:spPr>
              <a:xfrm>
                <a:off x="4871625" y="3660800"/>
                <a:ext cx="101350" cy="238900"/>
              </a:xfrm>
              <a:custGeom>
                <a:avLst/>
                <a:gdLst/>
                <a:ahLst/>
                <a:cxnLst/>
                <a:rect l="l" t="t" r="r" b="b"/>
                <a:pathLst>
                  <a:path w="4054" h="9556" extrusionOk="0">
                    <a:moveTo>
                      <a:pt x="2017" y="0"/>
                    </a:moveTo>
                    <a:cubicBezTo>
                      <a:pt x="925" y="0"/>
                      <a:pt x="1" y="924"/>
                      <a:pt x="1" y="2037"/>
                    </a:cubicBezTo>
                    <a:lnTo>
                      <a:pt x="1" y="7540"/>
                    </a:lnTo>
                    <a:cubicBezTo>
                      <a:pt x="1" y="8653"/>
                      <a:pt x="925" y="9556"/>
                      <a:pt x="2017" y="9556"/>
                    </a:cubicBezTo>
                    <a:cubicBezTo>
                      <a:pt x="3151" y="9556"/>
                      <a:pt x="4054" y="8674"/>
                      <a:pt x="4054" y="7540"/>
                    </a:cubicBezTo>
                    <a:lnTo>
                      <a:pt x="4054" y="2037"/>
                    </a:lnTo>
                    <a:cubicBezTo>
                      <a:pt x="4054" y="924"/>
                      <a:pt x="3130" y="0"/>
                      <a:pt x="2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3"/>
              <p:cNvSpPr/>
              <p:nvPr/>
            </p:nvSpPr>
            <p:spPr>
              <a:xfrm>
                <a:off x="5038600" y="3660800"/>
                <a:ext cx="100825" cy="238900"/>
              </a:xfrm>
              <a:custGeom>
                <a:avLst/>
                <a:gdLst/>
                <a:ahLst/>
                <a:cxnLst/>
                <a:rect l="l" t="t" r="r" b="b"/>
                <a:pathLst>
                  <a:path w="4033" h="9556" extrusionOk="0">
                    <a:moveTo>
                      <a:pt x="2016" y="0"/>
                    </a:moveTo>
                    <a:cubicBezTo>
                      <a:pt x="903" y="0"/>
                      <a:pt x="0" y="924"/>
                      <a:pt x="0" y="2037"/>
                    </a:cubicBezTo>
                    <a:lnTo>
                      <a:pt x="0" y="7540"/>
                    </a:lnTo>
                    <a:cubicBezTo>
                      <a:pt x="0" y="8653"/>
                      <a:pt x="903" y="9556"/>
                      <a:pt x="2016" y="9556"/>
                    </a:cubicBezTo>
                    <a:cubicBezTo>
                      <a:pt x="3108" y="9556"/>
                      <a:pt x="4032" y="8674"/>
                      <a:pt x="4032" y="7540"/>
                    </a:cubicBezTo>
                    <a:lnTo>
                      <a:pt x="4032" y="2037"/>
                    </a:lnTo>
                    <a:cubicBezTo>
                      <a:pt x="4032" y="924"/>
                      <a:pt x="3108" y="0"/>
                      <a:pt x="20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3"/>
              <p:cNvSpPr/>
              <p:nvPr/>
            </p:nvSpPr>
            <p:spPr>
              <a:xfrm>
                <a:off x="4373350" y="3954300"/>
                <a:ext cx="101375" cy="238900"/>
              </a:xfrm>
              <a:custGeom>
                <a:avLst/>
                <a:gdLst/>
                <a:ahLst/>
                <a:cxnLst/>
                <a:rect l="l" t="t" r="r" b="b"/>
                <a:pathLst>
                  <a:path w="4055" h="9556" extrusionOk="0">
                    <a:moveTo>
                      <a:pt x="2017" y="0"/>
                    </a:moveTo>
                    <a:cubicBezTo>
                      <a:pt x="925" y="0"/>
                      <a:pt x="1" y="924"/>
                      <a:pt x="1" y="2016"/>
                    </a:cubicBezTo>
                    <a:lnTo>
                      <a:pt x="1" y="7540"/>
                    </a:lnTo>
                    <a:cubicBezTo>
                      <a:pt x="1" y="8632"/>
                      <a:pt x="925" y="9556"/>
                      <a:pt x="2017" y="9556"/>
                    </a:cubicBezTo>
                    <a:cubicBezTo>
                      <a:pt x="3151" y="9556"/>
                      <a:pt x="4054" y="8674"/>
                      <a:pt x="4054" y="7540"/>
                    </a:cubicBezTo>
                    <a:lnTo>
                      <a:pt x="4054" y="2016"/>
                    </a:lnTo>
                    <a:cubicBezTo>
                      <a:pt x="4054" y="924"/>
                      <a:pt x="3130" y="0"/>
                      <a:pt x="2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3"/>
              <p:cNvSpPr/>
              <p:nvPr/>
            </p:nvSpPr>
            <p:spPr>
              <a:xfrm>
                <a:off x="4539800" y="3954300"/>
                <a:ext cx="100825" cy="238900"/>
              </a:xfrm>
              <a:custGeom>
                <a:avLst/>
                <a:gdLst/>
                <a:ahLst/>
                <a:cxnLst/>
                <a:rect l="l" t="t" r="r" b="b"/>
                <a:pathLst>
                  <a:path w="4033" h="9556" extrusionOk="0">
                    <a:moveTo>
                      <a:pt x="2017" y="0"/>
                    </a:moveTo>
                    <a:cubicBezTo>
                      <a:pt x="904" y="0"/>
                      <a:pt x="0" y="924"/>
                      <a:pt x="0" y="2016"/>
                    </a:cubicBezTo>
                    <a:lnTo>
                      <a:pt x="0" y="7540"/>
                    </a:lnTo>
                    <a:cubicBezTo>
                      <a:pt x="0" y="8632"/>
                      <a:pt x="904" y="9556"/>
                      <a:pt x="2017" y="9556"/>
                    </a:cubicBezTo>
                    <a:cubicBezTo>
                      <a:pt x="3151" y="9556"/>
                      <a:pt x="4033" y="8674"/>
                      <a:pt x="4033" y="7540"/>
                    </a:cubicBezTo>
                    <a:lnTo>
                      <a:pt x="4033" y="2016"/>
                    </a:lnTo>
                    <a:cubicBezTo>
                      <a:pt x="4033" y="924"/>
                      <a:pt x="3109" y="0"/>
                      <a:pt x="2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3"/>
              <p:cNvSpPr/>
              <p:nvPr/>
            </p:nvSpPr>
            <p:spPr>
              <a:xfrm>
                <a:off x="4705725" y="3954300"/>
                <a:ext cx="100825" cy="238900"/>
              </a:xfrm>
              <a:custGeom>
                <a:avLst/>
                <a:gdLst/>
                <a:ahLst/>
                <a:cxnLst/>
                <a:rect l="l" t="t" r="r" b="b"/>
                <a:pathLst>
                  <a:path w="4033" h="9556" extrusionOk="0">
                    <a:moveTo>
                      <a:pt x="2016" y="0"/>
                    </a:moveTo>
                    <a:cubicBezTo>
                      <a:pt x="924" y="0"/>
                      <a:pt x="0" y="924"/>
                      <a:pt x="0" y="2016"/>
                    </a:cubicBezTo>
                    <a:lnTo>
                      <a:pt x="0" y="7540"/>
                    </a:lnTo>
                    <a:cubicBezTo>
                      <a:pt x="0" y="8632"/>
                      <a:pt x="924" y="9556"/>
                      <a:pt x="2016" y="9556"/>
                    </a:cubicBezTo>
                    <a:cubicBezTo>
                      <a:pt x="3150" y="9556"/>
                      <a:pt x="4032" y="8674"/>
                      <a:pt x="4032" y="7540"/>
                    </a:cubicBezTo>
                    <a:lnTo>
                      <a:pt x="4032" y="2016"/>
                    </a:lnTo>
                    <a:cubicBezTo>
                      <a:pt x="4032" y="924"/>
                      <a:pt x="3129" y="0"/>
                      <a:pt x="20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3"/>
              <p:cNvSpPr/>
              <p:nvPr/>
            </p:nvSpPr>
            <p:spPr>
              <a:xfrm>
                <a:off x="4871625" y="3954300"/>
                <a:ext cx="101350" cy="238900"/>
              </a:xfrm>
              <a:custGeom>
                <a:avLst/>
                <a:gdLst/>
                <a:ahLst/>
                <a:cxnLst/>
                <a:rect l="l" t="t" r="r" b="b"/>
                <a:pathLst>
                  <a:path w="4054" h="9556" extrusionOk="0">
                    <a:moveTo>
                      <a:pt x="2017" y="0"/>
                    </a:moveTo>
                    <a:cubicBezTo>
                      <a:pt x="925" y="0"/>
                      <a:pt x="1" y="924"/>
                      <a:pt x="1" y="2016"/>
                    </a:cubicBezTo>
                    <a:lnTo>
                      <a:pt x="1" y="7540"/>
                    </a:lnTo>
                    <a:cubicBezTo>
                      <a:pt x="1" y="8632"/>
                      <a:pt x="925" y="9556"/>
                      <a:pt x="2017" y="9556"/>
                    </a:cubicBezTo>
                    <a:cubicBezTo>
                      <a:pt x="3151" y="9556"/>
                      <a:pt x="4054" y="8674"/>
                      <a:pt x="4054" y="7540"/>
                    </a:cubicBezTo>
                    <a:lnTo>
                      <a:pt x="4054" y="2016"/>
                    </a:lnTo>
                    <a:cubicBezTo>
                      <a:pt x="4054" y="924"/>
                      <a:pt x="3130" y="0"/>
                      <a:pt x="2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3"/>
              <p:cNvSpPr/>
              <p:nvPr/>
            </p:nvSpPr>
            <p:spPr>
              <a:xfrm>
                <a:off x="5038600" y="3954300"/>
                <a:ext cx="100825" cy="238900"/>
              </a:xfrm>
              <a:custGeom>
                <a:avLst/>
                <a:gdLst/>
                <a:ahLst/>
                <a:cxnLst/>
                <a:rect l="l" t="t" r="r" b="b"/>
                <a:pathLst>
                  <a:path w="4033" h="9556" extrusionOk="0">
                    <a:moveTo>
                      <a:pt x="2016" y="0"/>
                    </a:moveTo>
                    <a:cubicBezTo>
                      <a:pt x="903" y="0"/>
                      <a:pt x="0" y="924"/>
                      <a:pt x="0" y="2016"/>
                    </a:cubicBezTo>
                    <a:lnTo>
                      <a:pt x="0" y="7540"/>
                    </a:lnTo>
                    <a:cubicBezTo>
                      <a:pt x="0" y="8632"/>
                      <a:pt x="903" y="9556"/>
                      <a:pt x="2016" y="9556"/>
                    </a:cubicBezTo>
                    <a:cubicBezTo>
                      <a:pt x="3108" y="9556"/>
                      <a:pt x="4032" y="8674"/>
                      <a:pt x="4032" y="7540"/>
                    </a:cubicBezTo>
                    <a:lnTo>
                      <a:pt x="4032" y="2016"/>
                    </a:lnTo>
                    <a:cubicBezTo>
                      <a:pt x="4032" y="924"/>
                      <a:pt x="3108" y="0"/>
                      <a:pt x="20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3"/>
              <p:cNvSpPr/>
              <p:nvPr/>
            </p:nvSpPr>
            <p:spPr>
              <a:xfrm>
                <a:off x="4388050" y="3676025"/>
                <a:ext cx="71975" cy="105025"/>
              </a:xfrm>
              <a:custGeom>
                <a:avLst/>
                <a:gdLst/>
                <a:ahLst/>
                <a:cxnLst/>
                <a:rect l="l" t="t" r="r" b="b"/>
                <a:pathLst>
                  <a:path w="2879" h="4201" extrusionOk="0">
                    <a:moveTo>
                      <a:pt x="1429" y="0"/>
                    </a:moveTo>
                    <a:cubicBezTo>
                      <a:pt x="652" y="0"/>
                      <a:pt x="1" y="651"/>
                      <a:pt x="1" y="1449"/>
                    </a:cubicBezTo>
                    <a:lnTo>
                      <a:pt x="1" y="4201"/>
                    </a:lnTo>
                    <a:lnTo>
                      <a:pt x="2878" y="4201"/>
                    </a:lnTo>
                    <a:lnTo>
                      <a:pt x="2878" y="1449"/>
                    </a:lnTo>
                    <a:cubicBezTo>
                      <a:pt x="2878" y="651"/>
                      <a:pt x="2227" y="0"/>
                      <a:pt x="1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3"/>
              <p:cNvSpPr/>
              <p:nvPr/>
            </p:nvSpPr>
            <p:spPr>
              <a:xfrm>
                <a:off x="4388050" y="3781025"/>
                <a:ext cx="71975" cy="104500"/>
              </a:xfrm>
              <a:custGeom>
                <a:avLst/>
                <a:gdLst/>
                <a:ahLst/>
                <a:cxnLst/>
                <a:rect l="l" t="t" r="r" b="b"/>
                <a:pathLst>
                  <a:path w="2879" h="4180" extrusionOk="0">
                    <a:moveTo>
                      <a:pt x="1" y="1"/>
                    </a:moveTo>
                    <a:lnTo>
                      <a:pt x="1" y="2752"/>
                    </a:lnTo>
                    <a:cubicBezTo>
                      <a:pt x="1" y="3550"/>
                      <a:pt x="652" y="4180"/>
                      <a:pt x="1429" y="4180"/>
                    </a:cubicBezTo>
                    <a:cubicBezTo>
                      <a:pt x="2227" y="4180"/>
                      <a:pt x="2878" y="3529"/>
                      <a:pt x="2878" y="2731"/>
                    </a:cubicBezTo>
                    <a:lnTo>
                      <a:pt x="28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3"/>
              <p:cNvSpPr/>
              <p:nvPr/>
            </p:nvSpPr>
            <p:spPr>
              <a:xfrm>
                <a:off x="4553975" y="3781025"/>
                <a:ext cx="72475" cy="104500"/>
              </a:xfrm>
              <a:custGeom>
                <a:avLst/>
                <a:gdLst/>
                <a:ahLst/>
                <a:cxnLst/>
                <a:rect l="l" t="t" r="r" b="b"/>
                <a:pathLst>
                  <a:path w="2899" h="4180" extrusionOk="0">
                    <a:moveTo>
                      <a:pt x="1" y="1"/>
                    </a:moveTo>
                    <a:lnTo>
                      <a:pt x="1" y="2752"/>
                    </a:lnTo>
                    <a:cubicBezTo>
                      <a:pt x="1" y="3550"/>
                      <a:pt x="652" y="4180"/>
                      <a:pt x="1450" y="4180"/>
                    </a:cubicBezTo>
                    <a:cubicBezTo>
                      <a:pt x="2227" y="4180"/>
                      <a:pt x="2899" y="3529"/>
                      <a:pt x="2899" y="2731"/>
                    </a:cubicBezTo>
                    <a:lnTo>
                      <a:pt x="28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3"/>
              <p:cNvSpPr/>
              <p:nvPr/>
            </p:nvSpPr>
            <p:spPr>
              <a:xfrm>
                <a:off x="4553975" y="3676025"/>
                <a:ext cx="72475" cy="105025"/>
              </a:xfrm>
              <a:custGeom>
                <a:avLst/>
                <a:gdLst/>
                <a:ahLst/>
                <a:cxnLst/>
                <a:rect l="l" t="t" r="r" b="b"/>
                <a:pathLst>
                  <a:path w="2899" h="4201" extrusionOk="0">
                    <a:moveTo>
                      <a:pt x="1450" y="0"/>
                    </a:moveTo>
                    <a:cubicBezTo>
                      <a:pt x="652" y="0"/>
                      <a:pt x="1" y="651"/>
                      <a:pt x="1" y="1449"/>
                    </a:cubicBezTo>
                    <a:lnTo>
                      <a:pt x="1" y="4201"/>
                    </a:lnTo>
                    <a:lnTo>
                      <a:pt x="2899" y="4201"/>
                    </a:lnTo>
                    <a:lnTo>
                      <a:pt x="2899" y="1449"/>
                    </a:lnTo>
                    <a:cubicBezTo>
                      <a:pt x="2899" y="651"/>
                      <a:pt x="2227" y="0"/>
                      <a:pt x="14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3"/>
              <p:cNvSpPr/>
              <p:nvPr/>
            </p:nvSpPr>
            <p:spPr>
              <a:xfrm>
                <a:off x="4719900" y="3781025"/>
                <a:ext cx="72475" cy="104500"/>
              </a:xfrm>
              <a:custGeom>
                <a:avLst/>
                <a:gdLst/>
                <a:ahLst/>
                <a:cxnLst/>
                <a:rect l="l" t="t" r="r" b="b"/>
                <a:pathLst>
                  <a:path w="2899" h="4180" extrusionOk="0">
                    <a:moveTo>
                      <a:pt x="0" y="1"/>
                    </a:moveTo>
                    <a:lnTo>
                      <a:pt x="0" y="2752"/>
                    </a:lnTo>
                    <a:cubicBezTo>
                      <a:pt x="0" y="3550"/>
                      <a:pt x="672" y="4180"/>
                      <a:pt x="1449" y="4180"/>
                    </a:cubicBezTo>
                    <a:cubicBezTo>
                      <a:pt x="2247" y="4180"/>
                      <a:pt x="2898" y="3529"/>
                      <a:pt x="2898" y="2731"/>
                    </a:cubicBezTo>
                    <a:lnTo>
                      <a:pt x="28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3"/>
              <p:cNvSpPr/>
              <p:nvPr/>
            </p:nvSpPr>
            <p:spPr>
              <a:xfrm>
                <a:off x="4719900" y="3676025"/>
                <a:ext cx="72475" cy="105025"/>
              </a:xfrm>
              <a:custGeom>
                <a:avLst/>
                <a:gdLst/>
                <a:ahLst/>
                <a:cxnLst/>
                <a:rect l="l" t="t" r="r" b="b"/>
                <a:pathLst>
                  <a:path w="2899" h="4201" extrusionOk="0">
                    <a:moveTo>
                      <a:pt x="1449" y="0"/>
                    </a:moveTo>
                    <a:cubicBezTo>
                      <a:pt x="672" y="0"/>
                      <a:pt x="0" y="651"/>
                      <a:pt x="0" y="1449"/>
                    </a:cubicBezTo>
                    <a:lnTo>
                      <a:pt x="0" y="4201"/>
                    </a:lnTo>
                    <a:lnTo>
                      <a:pt x="2898" y="4201"/>
                    </a:lnTo>
                    <a:lnTo>
                      <a:pt x="2898" y="1449"/>
                    </a:lnTo>
                    <a:cubicBezTo>
                      <a:pt x="2898" y="651"/>
                      <a:pt x="2247"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3"/>
              <p:cNvSpPr/>
              <p:nvPr/>
            </p:nvSpPr>
            <p:spPr>
              <a:xfrm>
                <a:off x="4886325" y="3676025"/>
                <a:ext cx="71950" cy="105025"/>
              </a:xfrm>
              <a:custGeom>
                <a:avLst/>
                <a:gdLst/>
                <a:ahLst/>
                <a:cxnLst/>
                <a:rect l="l" t="t" r="r" b="b"/>
                <a:pathLst>
                  <a:path w="2878" h="4201" extrusionOk="0">
                    <a:moveTo>
                      <a:pt x="1429" y="0"/>
                    </a:moveTo>
                    <a:cubicBezTo>
                      <a:pt x="652" y="0"/>
                      <a:pt x="1" y="651"/>
                      <a:pt x="1" y="1449"/>
                    </a:cubicBezTo>
                    <a:lnTo>
                      <a:pt x="1" y="4201"/>
                    </a:lnTo>
                    <a:lnTo>
                      <a:pt x="2878" y="4201"/>
                    </a:lnTo>
                    <a:lnTo>
                      <a:pt x="2878" y="1449"/>
                    </a:lnTo>
                    <a:cubicBezTo>
                      <a:pt x="2878" y="651"/>
                      <a:pt x="2227" y="0"/>
                      <a:pt x="1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3"/>
              <p:cNvSpPr/>
              <p:nvPr/>
            </p:nvSpPr>
            <p:spPr>
              <a:xfrm>
                <a:off x="4886325" y="3781025"/>
                <a:ext cx="71950" cy="104500"/>
              </a:xfrm>
              <a:custGeom>
                <a:avLst/>
                <a:gdLst/>
                <a:ahLst/>
                <a:cxnLst/>
                <a:rect l="l" t="t" r="r" b="b"/>
                <a:pathLst>
                  <a:path w="2878" h="4180" extrusionOk="0">
                    <a:moveTo>
                      <a:pt x="1" y="1"/>
                    </a:moveTo>
                    <a:lnTo>
                      <a:pt x="1" y="2752"/>
                    </a:lnTo>
                    <a:cubicBezTo>
                      <a:pt x="1" y="3550"/>
                      <a:pt x="652" y="4180"/>
                      <a:pt x="1429" y="4180"/>
                    </a:cubicBezTo>
                    <a:cubicBezTo>
                      <a:pt x="2227" y="4180"/>
                      <a:pt x="2878" y="3529"/>
                      <a:pt x="2878" y="2731"/>
                    </a:cubicBezTo>
                    <a:lnTo>
                      <a:pt x="28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3"/>
              <p:cNvSpPr/>
              <p:nvPr/>
            </p:nvSpPr>
            <p:spPr>
              <a:xfrm>
                <a:off x="5052775" y="3781025"/>
                <a:ext cx="72475" cy="104500"/>
              </a:xfrm>
              <a:custGeom>
                <a:avLst/>
                <a:gdLst/>
                <a:ahLst/>
                <a:cxnLst/>
                <a:rect l="l" t="t" r="r" b="b"/>
                <a:pathLst>
                  <a:path w="2899" h="4180" extrusionOk="0">
                    <a:moveTo>
                      <a:pt x="0" y="1"/>
                    </a:moveTo>
                    <a:lnTo>
                      <a:pt x="0" y="2752"/>
                    </a:lnTo>
                    <a:cubicBezTo>
                      <a:pt x="0" y="3550"/>
                      <a:pt x="630" y="4180"/>
                      <a:pt x="1449" y="4180"/>
                    </a:cubicBezTo>
                    <a:cubicBezTo>
                      <a:pt x="2226" y="4180"/>
                      <a:pt x="2898" y="3529"/>
                      <a:pt x="2898" y="2731"/>
                    </a:cubicBezTo>
                    <a:lnTo>
                      <a:pt x="28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3"/>
              <p:cNvSpPr/>
              <p:nvPr/>
            </p:nvSpPr>
            <p:spPr>
              <a:xfrm>
                <a:off x="5052775" y="3676025"/>
                <a:ext cx="72475" cy="105025"/>
              </a:xfrm>
              <a:custGeom>
                <a:avLst/>
                <a:gdLst/>
                <a:ahLst/>
                <a:cxnLst/>
                <a:rect l="l" t="t" r="r" b="b"/>
                <a:pathLst>
                  <a:path w="2899" h="4201" extrusionOk="0">
                    <a:moveTo>
                      <a:pt x="1449" y="0"/>
                    </a:moveTo>
                    <a:cubicBezTo>
                      <a:pt x="651" y="0"/>
                      <a:pt x="0" y="651"/>
                      <a:pt x="0" y="1449"/>
                    </a:cubicBezTo>
                    <a:lnTo>
                      <a:pt x="0" y="4201"/>
                    </a:lnTo>
                    <a:lnTo>
                      <a:pt x="2898" y="4201"/>
                    </a:lnTo>
                    <a:lnTo>
                      <a:pt x="2898" y="1449"/>
                    </a:lnTo>
                    <a:cubicBezTo>
                      <a:pt x="2898" y="651"/>
                      <a:pt x="2226"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3"/>
              <p:cNvSpPr/>
              <p:nvPr/>
            </p:nvSpPr>
            <p:spPr>
              <a:xfrm>
                <a:off x="4388050" y="3969525"/>
                <a:ext cx="71975" cy="105025"/>
              </a:xfrm>
              <a:custGeom>
                <a:avLst/>
                <a:gdLst/>
                <a:ahLst/>
                <a:cxnLst/>
                <a:rect l="l" t="t" r="r" b="b"/>
                <a:pathLst>
                  <a:path w="2879" h="4201" extrusionOk="0">
                    <a:moveTo>
                      <a:pt x="1429" y="0"/>
                    </a:moveTo>
                    <a:cubicBezTo>
                      <a:pt x="652" y="0"/>
                      <a:pt x="1" y="651"/>
                      <a:pt x="1" y="1449"/>
                    </a:cubicBezTo>
                    <a:lnTo>
                      <a:pt x="1" y="4201"/>
                    </a:lnTo>
                    <a:lnTo>
                      <a:pt x="2878" y="4201"/>
                    </a:lnTo>
                    <a:lnTo>
                      <a:pt x="2878" y="1449"/>
                    </a:lnTo>
                    <a:cubicBezTo>
                      <a:pt x="2878" y="630"/>
                      <a:pt x="2248" y="0"/>
                      <a:pt x="1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3"/>
              <p:cNvSpPr/>
              <p:nvPr/>
            </p:nvSpPr>
            <p:spPr>
              <a:xfrm>
                <a:off x="4388050" y="4074000"/>
                <a:ext cx="71975" cy="105025"/>
              </a:xfrm>
              <a:custGeom>
                <a:avLst/>
                <a:gdLst/>
                <a:ahLst/>
                <a:cxnLst/>
                <a:rect l="l" t="t" r="r" b="b"/>
                <a:pathLst>
                  <a:path w="2879" h="4201" extrusionOk="0">
                    <a:moveTo>
                      <a:pt x="1" y="1"/>
                    </a:moveTo>
                    <a:lnTo>
                      <a:pt x="1" y="2752"/>
                    </a:lnTo>
                    <a:cubicBezTo>
                      <a:pt x="1" y="3529"/>
                      <a:pt x="652" y="4201"/>
                      <a:pt x="1429" y="4201"/>
                    </a:cubicBezTo>
                    <a:cubicBezTo>
                      <a:pt x="2227" y="4201"/>
                      <a:pt x="2878" y="3529"/>
                      <a:pt x="2878" y="2752"/>
                    </a:cubicBezTo>
                    <a:lnTo>
                      <a:pt x="28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3"/>
              <p:cNvSpPr/>
              <p:nvPr/>
            </p:nvSpPr>
            <p:spPr>
              <a:xfrm>
                <a:off x="4553975" y="3969525"/>
                <a:ext cx="72475" cy="105025"/>
              </a:xfrm>
              <a:custGeom>
                <a:avLst/>
                <a:gdLst/>
                <a:ahLst/>
                <a:cxnLst/>
                <a:rect l="l" t="t" r="r" b="b"/>
                <a:pathLst>
                  <a:path w="2899" h="4201" extrusionOk="0">
                    <a:moveTo>
                      <a:pt x="1450" y="0"/>
                    </a:moveTo>
                    <a:cubicBezTo>
                      <a:pt x="652" y="0"/>
                      <a:pt x="1" y="651"/>
                      <a:pt x="1" y="1449"/>
                    </a:cubicBezTo>
                    <a:lnTo>
                      <a:pt x="1" y="4201"/>
                    </a:lnTo>
                    <a:lnTo>
                      <a:pt x="2899" y="4201"/>
                    </a:lnTo>
                    <a:lnTo>
                      <a:pt x="2899" y="1449"/>
                    </a:lnTo>
                    <a:cubicBezTo>
                      <a:pt x="2899" y="630"/>
                      <a:pt x="2269" y="0"/>
                      <a:pt x="14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3"/>
              <p:cNvSpPr/>
              <p:nvPr/>
            </p:nvSpPr>
            <p:spPr>
              <a:xfrm>
                <a:off x="4553975" y="4074000"/>
                <a:ext cx="72475" cy="105025"/>
              </a:xfrm>
              <a:custGeom>
                <a:avLst/>
                <a:gdLst/>
                <a:ahLst/>
                <a:cxnLst/>
                <a:rect l="l" t="t" r="r" b="b"/>
                <a:pathLst>
                  <a:path w="2899" h="4201" extrusionOk="0">
                    <a:moveTo>
                      <a:pt x="1" y="1"/>
                    </a:moveTo>
                    <a:lnTo>
                      <a:pt x="1" y="2752"/>
                    </a:lnTo>
                    <a:cubicBezTo>
                      <a:pt x="1" y="3529"/>
                      <a:pt x="652" y="4201"/>
                      <a:pt x="1450" y="4201"/>
                    </a:cubicBezTo>
                    <a:cubicBezTo>
                      <a:pt x="2227" y="4201"/>
                      <a:pt x="2899" y="3529"/>
                      <a:pt x="2899" y="2752"/>
                    </a:cubicBezTo>
                    <a:lnTo>
                      <a:pt x="289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3"/>
              <p:cNvSpPr/>
              <p:nvPr/>
            </p:nvSpPr>
            <p:spPr>
              <a:xfrm>
                <a:off x="4719900" y="3969525"/>
                <a:ext cx="72475" cy="105025"/>
              </a:xfrm>
              <a:custGeom>
                <a:avLst/>
                <a:gdLst/>
                <a:ahLst/>
                <a:cxnLst/>
                <a:rect l="l" t="t" r="r" b="b"/>
                <a:pathLst>
                  <a:path w="2899" h="4201" extrusionOk="0">
                    <a:moveTo>
                      <a:pt x="1449" y="0"/>
                    </a:moveTo>
                    <a:cubicBezTo>
                      <a:pt x="672" y="0"/>
                      <a:pt x="0" y="651"/>
                      <a:pt x="0" y="1449"/>
                    </a:cubicBezTo>
                    <a:lnTo>
                      <a:pt x="0" y="4201"/>
                    </a:lnTo>
                    <a:lnTo>
                      <a:pt x="2898" y="4201"/>
                    </a:lnTo>
                    <a:lnTo>
                      <a:pt x="2898" y="1449"/>
                    </a:lnTo>
                    <a:cubicBezTo>
                      <a:pt x="2898" y="630"/>
                      <a:pt x="2268"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3"/>
              <p:cNvSpPr/>
              <p:nvPr/>
            </p:nvSpPr>
            <p:spPr>
              <a:xfrm>
                <a:off x="4719900" y="4074000"/>
                <a:ext cx="72475" cy="105025"/>
              </a:xfrm>
              <a:custGeom>
                <a:avLst/>
                <a:gdLst/>
                <a:ahLst/>
                <a:cxnLst/>
                <a:rect l="l" t="t" r="r" b="b"/>
                <a:pathLst>
                  <a:path w="2899" h="4201" extrusionOk="0">
                    <a:moveTo>
                      <a:pt x="0" y="1"/>
                    </a:moveTo>
                    <a:lnTo>
                      <a:pt x="0" y="2752"/>
                    </a:lnTo>
                    <a:cubicBezTo>
                      <a:pt x="0" y="3529"/>
                      <a:pt x="672" y="4201"/>
                      <a:pt x="1449" y="4201"/>
                    </a:cubicBezTo>
                    <a:cubicBezTo>
                      <a:pt x="2247" y="4201"/>
                      <a:pt x="2898" y="3529"/>
                      <a:pt x="2898" y="2752"/>
                    </a:cubicBezTo>
                    <a:lnTo>
                      <a:pt x="28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3"/>
              <p:cNvSpPr/>
              <p:nvPr/>
            </p:nvSpPr>
            <p:spPr>
              <a:xfrm>
                <a:off x="4886325" y="4074000"/>
                <a:ext cx="71950" cy="105025"/>
              </a:xfrm>
              <a:custGeom>
                <a:avLst/>
                <a:gdLst/>
                <a:ahLst/>
                <a:cxnLst/>
                <a:rect l="l" t="t" r="r" b="b"/>
                <a:pathLst>
                  <a:path w="2878" h="4201" extrusionOk="0">
                    <a:moveTo>
                      <a:pt x="1" y="1"/>
                    </a:moveTo>
                    <a:lnTo>
                      <a:pt x="1" y="2752"/>
                    </a:lnTo>
                    <a:cubicBezTo>
                      <a:pt x="1" y="3529"/>
                      <a:pt x="652" y="4201"/>
                      <a:pt x="1429" y="4201"/>
                    </a:cubicBezTo>
                    <a:cubicBezTo>
                      <a:pt x="2227" y="4201"/>
                      <a:pt x="2878" y="3529"/>
                      <a:pt x="2878" y="2752"/>
                    </a:cubicBezTo>
                    <a:lnTo>
                      <a:pt x="28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3"/>
              <p:cNvSpPr/>
              <p:nvPr/>
            </p:nvSpPr>
            <p:spPr>
              <a:xfrm>
                <a:off x="4886325" y="3969525"/>
                <a:ext cx="71950" cy="105025"/>
              </a:xfrm>
              <a:custGeom>
                <a:avLst/>
                <a:gdLst/>
                <a:ahLst/>
                <a:cxnLst/>
                <a:rect l="l" t="t" r="r" b="b"/>
                <a:pathLst>
                  <a:path w="2878" h="4201" extrusionOk="0">
                    <a:moveTo>
                      <a:pt x="1429" y="0"/>
                    </a:moveTo>
                    <a:cubicBezTo>
                      <a:pt x="652" y="0"/>
                      <a:pt x="1" y="651"/>
                      <a:pt x="1" y="1449"/>
                    </a:cubicBezTo>
                    <a:lnTo>
                      <a:pt x="1" y="4201"/>
                    </a:lnTo>
                    <a:lnTo>
                      <a:pt x="2878" y="4201"/>
                    </a:lnTo>
                    <a:lnTo>
                      <a:pt x="2878" y="1449"/>
                    </a:lnTo>
                    <a:cubicBezTo>
                      <a:pt x="2878" y="630"/>
                      <a:pt x="2248" y="0"/>
                      <a:pt x="1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3"/>
              <p:cNvSpPr/>
              <p:nvPr/>
            </p:nvSpPr>
            <p:spPr>
              <a:xfrm>
                <a:off x="5052775" y="3969525"/>
                <a:ext cx="72475" cy="105025"/>
              </a:xfrm>
              <a:custGeom>
                <a:avLst/>
                <a:gdLst/>
                <a:ahLst/>
                <a:cxnLst/>
                <a:rect l="l" t="t" r="r" b="b"/>
                <a:pathLst>
                  <a:path w="2899" h="4201" extrusionOk="0">
                    <a:moveTo>
                      <a:pt x="1449" y="0"/>
                    </a:moveTo>
                    <a:cubicBezTo>
                      <a:pt x="651" y="0"/>
                      <a:pt x="0" y="651"/>
                      <a:pt x="0" y="1449"/>
                    </a:cubicBezTo>
                    <a:lnTo>
                      <a:pt x="0" y="4201"/>
                    </a:lnTo>
                    <a:lnTo>
                      <a:pt x="2898" y="4201"/>
                    </a:lnTo>
                    <a:lnTo>
                      <a:pt x="2898" y="1449"/>
                    </a:lnTo>
                    <a:cubicBezTo>
                      <a:pt x="2898" y="630"/>
                      <a:pt x="2226" y="0"/>
                      <a:pt x="1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3"/>
              <p:cNvSpPr/>
              <p:nvPr/>
            </p:nvSpPr>
            <p:spPr>
              <a:xfrm>
                <a:off x="5052775" y="4074000"/>
                <a:ext cx="72475" cy="105025"/>
              </a:xfrm>
              <a:custGeom>
                <a:avLst/>
                <a:gdLst/>
                <a:ahLst/>
                <a:cxnLst/>
                <a:rect l="l" t="t" r="r" b="b"/>
                <a:pathLst>
                  <a:path w="2899" h="4201" extrusionOk="0">
                    <a:moveTo>
                      <a:pt x="0" y="1"/>
                    </a:moveTo>
                    <a:lnTo>
                      <a:pt x="0" y="2752"/>
                    </a:lnTo>
                    <a:cubicBezTo>
                      <a:pt x="0" y="3529"/>
                      <a:pt x="651" y="4201"/>
                      <a:pt x="1449" y="4201"/>
                    </a:cubicBezTo>
                    <a:cubicBezTo>
                      <a:pt x="2226" y="4201"/>
                      <a:pt x="2898" y="3529"/>
                      <a:pt x="2898" y="2752"/>
                    </a:cubicBezTo>
                    <a:lnTo>
                      <a:pt x="28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3"/>
              <p:cNvSpPr/>
              <p:nvPr/>
            </p:nvSpPr>
            <p:spPr>
              <a:xfrm>
                <a:off x="4945650" y="3711200"/>
                <a:ext cx="25" cy="137575"/>
              </a:xfrm>
              <a:custGeom>
                <a:avLst/>
                <a:gdLst/>
                <a:ahLst/>
                <a:cxnLst/>
                <a:rect l="l" t="t" r="r" b="b"/>
                <a:pathLst>
                  <a:path w="1" h="5503" fill="none" extrusionOk="0">
                    <a:moveTo>
                      <a:pt x="1" y="0"/>
                    </a:moveTo>
                    <a:lnTo>
                      <a:pt x="1" y="5503"/>
                    </a:lnTo>
                  </a:path>
                </a:pathLst>
              </a:custGeom>
              <a:noFill/>
              <a:ln w="68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3"/>
              <p:cNvSpPr/>
              <p:nvPr/>
            </p:nvSpPr>
            <p:spPr>
              <a:xfrm>
                <a:off x="4945650" y="4004700"/>
                <a:ext cx="25" cy="137575"/>
              </a:xfrm>
              <a:custGeom>
                <a:avLst/>
                <a:gdLst/>
                <a:ahLst/>
                <a:cxnLst/>
                <a:rect l="l" t="t" r="r" b="b"/>
                <a:pathLst>
                  <a:path w="1" h="5503" fill="none" extrusionOk="0">
                    <a:moveTo>
                      <a:pt x="1" y="0"/>
                    </a:moveTo>
                    <a:lnTo>
                      <a:pt x="1" y="5503"/>
                    </a:lnTo>
                  </a:path>
                </a:pathLst>
              </a:custGeom>
              <a:noFill/>
              <a:ln w="68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3"/>
              <p:cNvSpPr/>
              <p:nvPr/>
            </p:nvSpPr>
            <p:spPr>
              <a:xfrm>
                <a:off x="4779750" y="3711200"/>
                <a:ext cx="25" cy="137575"/>
              </a:xfrm>
              <a:custGeom>
                <a:avLst/>
                <a:gdLst/>
                <a:ahLst/>
                <a:cxnLst/>
                <a:rect l="l" t="t" r="r" b="b"/>
                <a:pathLst>
                  <a:path w="1" h="5503" fill="none" extrusionOk="0">
                    <a:moveTo>
                      <a:pt x="0" y="0"/>
                    </a:moveTo>
                    <a:lnTo>
                      <a:pt x="0" y="5503"/>
                    </a:lnTo>
                  </a:path>
                </a:pathLst>
              </a:custGeom>
              <a:noFill/>
              <a:ln w="68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3"/>
              <p:cNvSpPr/>
              <p:nvPr/>
            </p:nvSpPr>
            <p:spPr>
              <a:xfrm>
                <a:off x="4779750" y="4004700"/>
                <a:ext cx="25" cy="137575"/>
              </a:xfrm>
              <a:custGeom>
                <a:avLst/>
                <a:gdLst/>
                <a:ahLst/>
                <a:cxnLst/>
                <a:rect l="l" t="t" r="r" b="b"/>
                <a:pathLst>
                  <a:path w="1" h="5503" fill="none" extrusionOk="0">
                    <a:moveTo>
                      <a:pt x="0" y="0"/>
                    </a:moveTo>
                    <a:lnTo>
                      <a:pt x="0" y="5503"/>
                    </a:lnTo>
                  </a:path>
                </a:pathLst>
              </a:custGeom>
              <a:noFill/>
              <a:ln w="68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3"/>
              <p:cNvSpPr/>
              <p:nvPr/>
            </p:nvSpPr>
            <p:spPr>
              <a:xfrm>
                <a:off x="4613825" y="3711200"/>
                <a:ext cx="25" cy="137575"/>
              </a:xfrm>
              <a:custGeom>
                <a:avLst/>
                <a:gdLst/>
                <a:ahLst/>
                <a:cxnLst/>
                <a:rect l="l" t="t" r="r" b="b"/>
                <a:pathLst>
                  <a:path w="1" h="5503" fill="none" extrusionOk="0">
                    <a:moveTo>
                      <a:pt x="1" y="0"/>
                    </a:moveTo>
                    <a:lnTo>
                      <a:pt x="1" y="5503"/>
                    </a:lnTo>
                  </a:path>
                </a:pathLst>
              </a:custGeom>
              <a:noFill/>
              <a:ln w="68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3"/>
              <p:cNvSpPr/>
              <p:nvPr/>
            </p:nvSpPr>
            <p:spPr>
              <a:xfrm>
                <a:off x="4613825" y="4004700"/>
                <a:ext cx="25" cy="137575"/>
              </a:xfrm>
              <a:custGeom>
                <a:avLst/>
                <a:gdLst/>
                <a:ahLst/>
                <a:cxnLst/>
                <a:rect l="l" t="t" r="r" b="b"/>
                <a:pathLst>
                  <a:path w="1" h="5503" fill="none" extrusionOk="0">
                    <a:moveTo>
                      <a:pt x="1" y="0"/>
                    </a:moveTo>
                    <a:lnTo>
                      <a:pt x="1" y="5503"/>
                    </a:lnTo>
                  </a:path>
                </a:pathLst>
              </a:custGeom>
              <a:noFill/>
              <a:ln w="68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3"/>
              <p:cNvSpPr/>
              <p:nvPr/>
            </p:nvSpPr>
            <p:spPr>
              <a:xfrm>
                <a:off x="4447925" y="3711200"/>
                <a:ext cx="25" cy="137575"/>
              </a:xfrm>
              <a:custGeom>
                <a:avLst/>
                <a:gdLst/>
                <a:ahLst/>
                <a:cxnLst/>
                <a:rect l="l" t="t" r="r" b="b"/>
                <a:pathLst>
                  <a:path w="1" h="5503" fill="none" extrusionOk="0">
                    <a:moveTo>
                      <a:pt x="0" y="0"/>
                    </a:moveTo>
                    <a:lnTo>
                      <a:pt x="0" y="5503"/>
                    </a:lnTo>
                  </a:path>
                </a:pathLst>
              </a:custGeom>
              <a:noFill/>
              <a:ln w="68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3"/>
              <p:cNvSpPr/>
              <p:nvPr/>
            </p:nvSpPr>
            <p:spPr>
              <a:xfrm>
                <a:off x="4447925" y="4004700"/>
                <a:ext cx="25" cy="137575"/>
              </a:xfrm>
              <a:custGeom>
                <a:avLst/>
                <a:gdLst/>
                <a:ahLst/>
                <a:cxnLst/>
                <a:rect l="l" t="t" r="r" b="b"/>
                <a:pathLst>
                  <a:path w="1" h="5503" fill="none" extrusionOk="0">
                    <a:moveTo>
                      <a:pt x="0" y="0"/>
                    </a:moveTo>
                    <a:lnTo>
                      <a:pt x="0" y="5503"/>
                    </a:lnTo>
                  </a:path>
                </a:pathLst>
              </a:custGeom>
              <a:noFill/>
              <a:ln w="68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3"/>
              <p:cNvSpPr/>
              <p:nvPr/>
            </p:nvSpPr>
            <p:spPr>
              <a:xfrm>
                <a:off x="5111575" y="3711200"/>
                <a:ext cx="25" cy="137575"/>
              </a:xfrm>
              <a:custGeom>
                <a:avLst/>
                <a:gdLst/>
                <a:ahLst/>
                <a:cxnLst/>
                <a:rect l="l" t="t" r="r" b="b"/>
                <a:pathLst>
                  <a:path w="1" h="5503" fill="none" extrusionOk="0">
                    <a:moveTo>
                      <a:pt x="0" y="0"/>
                    </a:moveTo>
                    <a:lnTo>
                      <a:pt x="0" y="5503"/>
                    </a:lnTo>
                  </a:path>
                </a:pathLst>
              </a:custGeom>
              <a:noFill/>
              <a:ln w="68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3"/>
              <p:cNvSpPr/>
              <p:nvPr/>
            </p:nvSpPr>
            <p:spPr>
              <a:xfrm>
                <a:off x="5111575" y="4004700"/>
                <a:ext cx="25" cy="137575"/>
              </a:xfrm>
              <a:custGeom>
                <a:avLst/>
                <a:gdLst/>
                <a:ahLst/>
                <a:cxnLst/>
                <a:rect l="l" t="t" r="r" b="b"/>
                <a:pathLst>
                  <a:path w="1" h="5503" fill="none" extrusionOk="0">
                    <a:moveTo>
                      <a:pt x="0" y="0"/>
                    </a:moveTo>
                    <a:lnTo>
                      <a:pt x="0" y="5503"/>
                    </a:lnTo>
                  </a:path>
                </a:pathLst>
              </a:custGeom>
              <a:noFill/>
              <a:ln w="68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28" name="Google Shape;1828;p53"/>
          <p:cNvGrpSpPr/>
          <p:nvPr/>
        </p:nvGrpSpPr>
        <p:grpSpPr>
          <a:xfrm>
            <a:off x="2152488" y="1284015"/>
            <a:ext cx="693913" cy="847457"/>
            <a:chOff x="7476963" y="3627165"/>
            <a:chExt cx="693913" cy="847457"/>
          </a:xfrm>
        </p:grpSpPr>
        <p:sp>
          <p:nvSpPr>
            <p:cNvPr id="1829" name="Google Shape;1829;p53"/>
            <p:cNvSpPr/>
            <p:nvPr/>
          </p:nvSpPr>
          <p:spPr>
            <a:xfrm rot="8999237">
              <a:off x="7645946" y="3665371"/>
              <a:ext cx="355946" cy="77109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3"/>
            <p:cNvSpPr/>
            <p:nvPr/>
          </p:nvSpPr>
          <p:spPr>
            <a:xfrm rot="8999111">
              <a:off x="7595912" y="3677844"/>
              <a:ext cx="311017" cy="404310"/>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3"/>
            <p:cNvSpPr/>
            <p:nvPr/>
          </p:nvSpPr>
          <p:spPr>
            <a:xfrm rot="8999111">
              <a:off x="7741158" y="4020161"/>
              <a:ext cx="309809" cy="404068"/>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2" name="Google Shape;1832;p53"/>
          <p:cNvGrpSpPr/>
          <p:nvPr/>
        </p:nvGrpSpPr>
        <p:grpSpPr>
          <a:xfrm>
            <a:off x="7460864" y="372785"/>
            <a:ext cx="798477" cy="796946"/>
            <a:chOff x="7632314" y="2652585"/>
            <a:chExt cx="798477" cy="796946"/>
          </a:xfrm>
        </p:grpSpPr>
        <p:sp>
          <p:nvSpPr>
            <p:cNvPr id="1833" name="Google Shape;1833;p53"/>
            <p:cNvSpPr/>
            <p:nvPr/>
          </p:nvSpPr>
          <p:spPr>
            <a:xfrm rot="2700000">
              <a:off x="7853624" y="2665507"/>
              <a:ext cx="355951" cy="77110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3"/>
            <p:cNvSpPr/>
            <p:nvPr/>
          </p:nvSpPr>
          <p:spPr>
            <a:xfrm rot="2700000">
              <a:off x="7729716" y="2963118"/>
              <a:ext cx="311032" cy="404329"/>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3"/>
            <p:cNvSpPr/>
            <p:nvPr/>
          </p:nvSpPr>
          <p:spPr>
            <a:xfrm rot="2700000">
              <a:off x="8023474" y="2735029"/>
              <a:ext cx="309823" cy="404088"/>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836" name="Google Shape;1836;p53"/>
          <p:cNvCxnSpPr/>
          <p:nvPr/>
        </p:nvCxnSpPr>
        <p:spPr>
          <a:xfrm>
            <a:off x="3476500" y="2123444"/>
            <a:ext cx="1687800" cy="0"/>
          </a:xfrm>
          <a:prstGeom prst="straightConnector1">
            <a:avLst/>
          </a:prstGeom>
          <a:noFill/>
          <a:ln w="76200" cap="flat" cmpd="sng">
            <a:solidFill>
              <a:schemeClr val="accent2"/>
            </a:solidFill>
            <a:prstDash val="solid"/>
            <a:round/>
            <a:headEnd type="none" w="med" len="med"/>
            <a:tailEnd type="none" w="med" len="med"/>
          </a:ln>
        </p:spPr>
      </p:cxnSp>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40"/>
        <p:cNvGrpSpPr/>
        <p:nvPr/>
      </p:nvGrpSpPr>
      <p:grpSpPr>
        <a:xfrm>
          <a:off x="0" y="0"/>
          <a:ext cx="0" cy="0"/>
          <a:chOff x="0" y="0"/>
          <a:chExt cx="0" cy="0"/>
        </a:xfrm>
      </p:grpSpPr>
      <p:sp>
        <p:nvSpPr>
          <p:cNvPr id="1841" name="Google Shape;1841;p54"/>
          <p:cNvSpPr/>
          <p:nvPr/>
        </p:nvSpPr>
        <p:spPr>
          <a:xfrm>
            <a:off x="587074" y="3675600"/>
            <a:ext cx="4635300" cy="12123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4"/>
          <p:cNvSpPr/>
          <p:nvPr/>
        </p:nvSpPr>
        <p:spPr>
          <a:xfrm>
            <a:off x="587086" y="1968241"/>
            <a:ext cx="4632350" cy="12123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4"/>
          <p:cNvSpPr txBox="1">
            <a:spLocks noGrp="1"/>
          </p:cNvSpPr>
          <p:nvPr>
            <p:ph type="body" idx="2"/>
          </p:nvPr>
        </p:nvSpPr>
        <p:spPr>
          <a:xfrm>
            <a:off x="1644275" y="2345378"/>
            <a:ext cx="3857700" cy="78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Product - MeDispenser</a:t>
            </a:r>
            <a:endParaRPr/>
          </a:p>
        </p:txBody>
      </p:sp>
      <p:sp>
        <p:nvSpPr>
          <p:cNvPr id="1844" name="Google Shape;1844;p54"/>
          <p:cNvSpPr txBox="1">
            <a:spLocks noGrp="1"/>
          </p:cNvSpPr>
          <p:nvPr>
            <p:ph type="subTitle" idx="1"/>
          </p:nvPr>
        </p:nvSpPr>
        <p:spPr>
          <a:xfrm>
            <a:off x="1644275" y="2243003"/>
            <a:ext cx="3857700" cy="34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Smart Dispensing Product</a:t>
            </a:r>
            <a:endParaRPr/>
          </a:p>
        </p:txBody>
      </p:sp>
      <p:sp>
        <p:nvSpPr>
          <p:cNvPr id="1845" name="Google Shape;1845;p54"/>
          <p:cNvSpPr txBox="1">
            <a:spLocks noGrp="1"/>
          </p:cNvSpPr>
          <p:nvPr>
            <p:ph type="subTitle" idx="3"/>
          </p:nvPr>
        </p:nvSpPr>
        <p:spPr>
          <a:xfrm>
            <a:off x="1644275" y="3950349"/>
            <a:ext cx="3857700" cy="34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Sustained Digital Support</a:t>
            </a:r>
            <a:endParaRPr/>
          </a:p>
        </p:txBody>
      </p:sp>
      <p:sp>
        <p:nvSpPr>
          <p:cNvPr id="1846" name="Google Shape;1846;p54"/>
          <p:cNvSpPr txBox="1">
            <a:spLocks noGrp="1"/>
          </p:cNvSpPr>
          <p:nvPr>
            <p:ph type="body" idx="4"/>
          </p:nvPr>
        </p:nvSpPr>
        <p:spPr>
          <a:xfrm>
            <a:off x="1644275" y="4052728"/>
            <a:ext cx="3857700" cy="78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App - MeDi Buddy App</a:t>
            </a:r>
            <a:endParaRPr/>
          </a:p>
        </p:txBody>
      </p:sp>
      <p:sp>
        <p:nvSpPr>
          <p:cNvPr id="1847" name="Google Shape;1847;p54"/>
          <p:cNvSpPr/>
          <p:nvPr/>
        </p:nvSpPr>
        <p:spPr>
          <a:xfrm>
            <a:off x="5342375" y="1164525"/>
            <a:ext cx="1451340" cy="1452866"/>
          </a:xfrm>
          <a:custGeom>
            <a:avLst/>
            <a:gdLst/>
            <a:ahLst/>
            <a:cxnLst/>
            <a:rect l="l" t="t" r="r" b="b"/>
            <a:pathLst>
              <a:path w="28543" h="28573" extrusionOk="0">
                <a:moveTo>
                  <a:pt x="28542" y="14287"/>
                </a:moveTo>
                <a:cubicBezTo>
                  <a:pt x="28542" y="22189"/>
                  <a:pt x="22159" y="28572"/>
                  <a:pt x="14287" y="28572"/>
                </a:cubicBezTo>
                <a:cubicBezTo>
                  <a:pt x="6384" y="28572"/>
                  <a:pt x="1" y="22189"/>
                  <a:pt x="1" y="14287"/>
                </a:cubicBezTo>
                <a:cubicBezTo>
                  <a:pt x="1" y="6414"/>
                  <a:pt x="6384" y="1"/>
                  <a:pt x="14287" y="1"/>
                </a:cubicBezTo>
                <a:cubicBezTo>
                  <a:pt x="22159" y="1"/>
                  <a:pt x="28542" y="6414"/>
                  <a:pt x="28542" y="14287"/>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8" name="Google Shape;1848;p54"/>
          <p:cNvGrpSpPr/>
          <p:nvPr/>
        </p:nvGrpSpPr>
        <p:grpSpPr>
          <a:xfrm rot="727871">
            <a:off x="6897747" y="1692457"/>
            <a:ext cx="1451309" cy="2291021"/>
            <a:chOff x="5538388" y="1733488"/>
            <a:chExt cx="611700" cy="965575"/>
          </a:xfrm>
        </p:grpSpPr>
        <p:sp>
          <p:nvSpPr>
            <p:cNvPr id="1849" name="Google Shape;1849;p54"/>
            <p:cNvSpPr/>
            <p:nvPr/>
          </p:nvSpPr>
          <p:spPr>
            <a:xfrm>
              <a:off x="5538388" y="1733488"/>
              <a:ext cx="611700" cy="965575"/>
            </a:xfrm>
            <a:custGeom>
              <a:avLst/>
              <a:gdLst/>
              <a:ahLst/>
              <a:cxnLst/>
              <a:rect l="l" t="t" r="r" b="b"/>
              <a:pathLst>
                <a:path w="24468" h="38623" extrusionOk="0">
                  <a:moveTo>
                    <a:pt x="2206" y="0"/>
                  </a:moveTo>
                  <a:cubicBezTo>
                    <a:pt x="967" y="0"/>
                    <a:pt x="1" y="1008"/>
                    <a:pt x="1" y="2206"/>
                  </a:cubicBezTo>
                  <a:lnTo>
                    <a:pt x="1" y="36417"/>
                  </a:lnTo>
                  <a:cubicBezTo>
                    <a:pt x="1" y="37636"/>
                    <a:pt x="1009" y="38623"/>
                    <a:pt x="2206" y="38623"/>
                  </a:cubicBezTo>
                  <a:lnTo>
                    <a:pt x="22262" y="38623"/>
                  </a:lnTo>
                  <a:cubicBezTo>
                    <a:pt x="23501" y="38623"/>
                    <a:pt x="24468" y="37615"/>
                    <a:pt x="24468" y="36417"/>
                  </a:cubicBezTo>
                  <a:lnTo>
                    <a:pt x="24468" y="2206"/>
                  </a:lnTo>
                  <a:cubicBezTo>
                    <a:pt x="24468" y="966"/>
                    <a:pt x="23480" y="0"/>
                    <a:pt x="22262"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0" name="Google Shape;1850;p54"/>
            <p:cNvGrpSpPr/>
            <p:nvPr/>
          </p:nvGrpSpPr>
          <p:grpSpPr>
            <a:xfrm>
              <a:off x="5538398" y="1733511"/>
              <a:ext cx="611679" cy="965541"/>
              <a:chOff x="5538425" y="1733496"/>
              <a:chExt cx="1465450" cy="2313228"/>
            </a:xfrm>
          </p:grpSpPr>
          <p:sp>
            <p:nvSpPr>
              <p:cNvPr id="1851" name="Google Shape;1851;p54"/>
              <p:cNvSpPr/>
              <p:nvPr/>
            </p:nvSpPr>
            <p:spPr>
              <a:xfrm>
                <a:off x="6271749" y="1734754"/>
                <a:ext cx="732126" cy="2311970"/>
              </a:xfrm>
              <a:custGeom>
                <a:avLst/>
                <a:gdLst/>
                <a:ahLst/>
                <a:cxnLst/>
                <a:rect l="l" t="t" r="r" b="b"/>
                <a:pathLst>
                  <a:path w="12224" h="38602" extrusionOk="0">
                    <a:moveTo>
                      <a:pt x="1" y="0"/>
                    </a:moveTo>
                    <a:lnTo>
                      <a:pt x="1" y="38601"/>
                    </a:lnTo>
                    <a:lnTo>
                      <a:pt x="10019" y="38601"/>
                    </a:lnTo>
                    <a:cubicBezTo>
                      <a:pt x="11258" y="38601"/>
                      <a:pt x="12224" y="37614"/>
                      <a:pt x="12224" y="36396"/>
                    </a:cubicBezTo>
                    <a:lnTo>
                      <a:pt x="12224" y="2205"/>
                    </a:lnTo>
                    <a:cubicBezTo>
                      <a:pt x="12224" y="966"/>
                      <a:pt x="11237" y="0"/>
                      <a:pt x="10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4"/>
              <p:cNvSpPr/>
              <p:nvPr/>
            </p:nvSpPr>
            <p:spPr>
              <a:xfrm>
                <a:off x="5538425" y="1733496"/>
                <a:ext cx="733384" cy="2313228"/>
              </a:xfrm>
              <a:custGeom>
                <a:avLst/>
                <a:gdLst/>
                <a:ahLst/>
                <a:cxnLst/>
                <a:rect l="l" t="t" r="r" b="b"/>
                <a:pathLst>
                  <a:path w="12245" h="38623" extrusionOk="0">
                    <a:moveTo>
                      <a:pt x="2206" y="0"/>
                    </a:moveTo>
                    <a:cubicBezTo>
                      <a:pt x="967" y="0"/>
                      <a:pt x="1" y="1008"/>
                      <a:pt x="1" y="2205"/>
                    </a:cubicBezTo>
                    <a:lnTo>
                      <a:pt x="1" y="36417"/>
                    </a:lnTo>
                    <a:cubicBezTo>
                      <a:pt x="1" y="37656"/>
                      <a:pt x="1009" y="38622"/>
                      <a:pt x="2206" y="38622"/>
                    </a:cubicBezTo>
                    <a:lnTo>
                      <a:pt x="12245" y="38622"/>
                    </a:lnTo>
                    <a:lnTo>
                      <a:pt x="122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4"/>
              <p:cNvSpPr/>
              <p:nvPr/>
            </p:nvSpPr>
            <p:spPr>
              <a:xfrm>
                <a:off x="6452924" y="1892870"/>
                <a:ext cx="367321" cy="333302"/>
              </a:xfrm>
              <a:custGeom>
                <a:avLst/>
                <a:gdLst/>
                <a:ahLst/>
                <a:cxnLst/>
                <a:rect l="l" t="t" r="r" b="b"/>
                <a:pathLst>
                  <a:path w="6133" h="5565" extrusionOk="0">
                    <a:moveTo>
                      <a:pt x="3099" y="1"/>
                    </a:moveTo>
                    <a:cubicBezTo>
                      <a:pt x="1829" y="1"/>
                      <a:pt x="665" y="864"/>
                      <a:pt x="357" y="2149"/>
                    </a:cubicBezTo>
                    <a:cubicBezTo>
                      <a:pt x="0" y="3640"/>
                      <a:pt x="924" y="5131"/>
                      <a:pt x="2436" y="5488"/>
                    </a:cubicBezTo>
                    <a:cubicBezTo>
                      <a:pt x="2653" y="5540"/>
                      <a:pt x="2869" y="5565"/>
                      <a:pt x="3082" y="5565"/>
                    </a:cubicBezTo>
                    <a:cubicBezTo>
                      <a:pt x="4337" y="5565"/>
                      <a:pt x="5470" y="4704"/>
                      <a:pt x="5776" y="3430"/>
                    </a:cubicBezTo>
                    <a:cubicBezTo>
                      <a:pt x="6133" y="1939"/>
                      <a:pt x="5209" y="427"/>
                      <a:pt x="3717" y="69"/>
                    </a:cubicBezTo>
                    <a:cubicBezTo>
                      <a:pt x="3511" y="23"/>
                      <a:pt x="3304" y="1"/>
                      <a:pt x="3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4"/>
              <p:cNvSpPr/>
              <p:nvPr/>
            </p:nvSpPr>
            <p:spPr>
              <a:xfrm>
                <a:off x="6447893" y="2308165"/>
                <a:ext cx="378640" cy="333541"/>
              </a:xfrm>
              <a:custGeom>
                <a:avLst/>
                <a:gdLst/>
                <a:ahLst/>
                <a:cxnLst/>
                <a:rect l="l" t="t" r="r" b="b"/>
                <a:pathLst>
                  <a:path w="6322" h="5569" extrusionOk="0">
                    <a:moveTo>
                      <a:pt x="3168" y="0"/>
                    </a:moveTo>
                    <a:cubicBezTo>
                      <a:pt x="2812" y="0"/>
                      <a:pt x="2451" y="69"/>
                      <a:pt x="2100" y="213"/>
                    </a:cubicBezTo>
                    <a:cubicBezTo>
                      <a:pt x="672" y="801"/>
                      <a:pt x="0" y="2418"/>
                      <a:pt x="588" y="3846"/>
                    </a:cubicBezTo>
                    <a:cubicBezTo>
                      <a:pt x="1034" y="4912"/>
                      <a:pt x="2069" y="5568"/>
                      <a:pt x="3166" y="5568"/>
                    </a:cubicBezTo>
                    <a:cubicBezTo>
                      <a:pt x="3518" y="5568"/>
                      <a:pt x="3875" y="5501"/>
                      <a:pt x="4221" y="5359"/>
                    </a:cubicBezTo>
                    <a:cubicBezTo>
                      <a:pt x="5650" y="4770"/>
                      <a:pt x="6322" y="3153"/>
                      <a:pt x="5734" y="1725"/>
                    </a:cubicBezTo>
                    <a:cubicBezTo>
                      <a:pt x="5290" y="648"/>
                      <a:pt x="4260" y="0"/>
                      <a:pt x="3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4"/>
              <p:cNvSpPr/>
              <p:nvPr/>
            </p:nvSpPr>
            <p:spPr>
              <a:xfrm>
                <a:off x="6470532" y="2724658"/>
                <a:ext cx="333362" cy="333422"/>
              </a:xfrm>
              <a:custGeom>
                <a:avLst/>
                <a:gdLst/>
                <a:ahLst/>
                <a:cxnLst/>
                <a:rect l="l" t="t" r="r" b="b"/>
                <a:pathLst>
                  <a:path w="5566" h="5567" extrusionOk="0">
                    <a:moveTo>
                      <a:pt x="2793" y="1"/>
                    </a:moveTo>
                    <a:cubicBezTo>
                      <a:pt x="1260" y="1"/>
                      <a:pt x="0" y="1240"/>
                      <a:pt x="0" y="2794"/>
                    </a:cubicBezTo>
                    <a:cubicBezTo>
                      <a:pt x="0" y="4306"/>
                      <a:pt x="1239" y="5566"/>
                      <a:pt x="2793" y="5566"/>
                    </a:cubicBezTo>
                    <a:cubicBezTo>
                      <a:pt x="4305" y="5566"/>
                      <a:pt x="5566" y="4306"/>
                      <a:pt x="5566" y="2794"/>
                    </a:cubicBezTo>
                    <a:cubicBezTo>
                      <a:pt x="5566" y="1261"/>
                      <a:pt x="4347" y="1"/>
                      <a:pt x="27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4"/>
              <p:cNvSpPr/>
              <p:nvPr/>
            </p:nvSpPr>
            <p:spPr>
              <a:xfrm>
                <a:off x="6470532" y="3139773"/>
                <a:ext cx="333362" cy="333362"/>
              </a:xfrm>
              <a:custGeom>
                <a:avLst/>
                <a:gdLst/>
                <a:ahLst/>
                <a:cxnLst/>
                <a:rect l="l" t="t" r="r" b="b"/>
                <a:pathLst>
                  <a:path w="5566" h="5566" extrusionOk="0">
                    <a:moveTo>
                      <a:pt x="2793" y="0"/>
                    </a:moveTo>
                    <a:cubicBezTo>
                      <a:pt x="1260" y="0"/>
                      <a:pt x="0" y="1239"/>
                      <a:pt x="0" y="2793"/>
                    </a:cubicBezTo>
                    <a:cubicBezTo>
                      <a:pt x="0" y="4306"/>
                      <a:pt x="1239" y="5566"/>
                      <a:pt x="2793" y="5566"/>
                    </a:cubicBezTo>
                    <a:cubicBezTo>
                      <a:pt x="4305" y="5566"/>
                      <a:pt x="5566" y="4306"/>
                      <a:pt x="5566" y="2793"/>
                    </a:cubicBezTo>
                    <a:cubicBezTo>
                      <a:pt x="5566" y="1260"/>
                      <a:pt x="4347" y="0"/>
                      <a:pt x="2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4"/>
              <p:cNvSpPr/>
              <p:nvPr/>
            </p:nvSpPr>
            <p:spPr>
              <a:xfrm>
                <a:off x="6470532" y="3554828"/>
                <a:ext cx="333362" cy="333422"/>
              </a:xfrm>
              <a:custGeom>
                <a:avLst/>
                <a:gdLst/>
                <a:ahLst/>
                <a:cxnLst/>
                <a:rect l="l" t="t" r="r" b="b"/>
                <a:pathLst>
                  <a:path w="5566" h="5567" extrusionOk="0">
                    <a:moveTo>
                      <a:pt x="2793" y="1"/>
                    </a:moveTo>
                    <a:cubicBezTo>
                      <a:pt x="1260" y="1"/>
                      <a:pt x="0" y="1240"/>
                      <a:pt x="0" y="2773"/>
                    </a:cubicBezTo>
                    <a:cubicBezTo>
                      <a:pt x="0" y="4306"/>
                      <a:pt x="1239" y="5566"/>
                      <a:pt x="2793" y="5566"/>
                    </a:cubicBezTo>
                    <a:cubicBezTo>
                      <a:pt x="4305" y="5566"/>
                      <a:pt x="5566" y="4306"/>
                      <a:pt x="5566" y="2773"/>
                    </a:cubicBezTo>
                    <a:cubicBezTo>
                      <a:pt x="5566" y="1261"/>
                      <a:pt x="4347" y="1"/>
                      <a:pt x="27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4"/>
              <p:cNvSpPr/>
              <p:nvPr/>
            </p:nvSpPr>
            <p:spPr>
              <a:xfrm>
                <a:off x="5757332" y="1893649"/>
                <a:ext cx="366063" cy="332523"/>
              </a:xfrm>
              <a:custGeom>
                <a:avLst/>
                <a:gdLst/>
                <a:ahLst/>
                <a:cxnLst/>
                <a:rect l="l" t="t" r="r" b="b"/>
                <a:pathLst>
                  <a:path w="6112" h="5552" extrusionOk="0">
                    <a:moveTo>
                      <a:pt x="3049" y="1"/>
                    </a:moveTo>
                    <a:cubicBezTo>
                      <a:pt x="1791" y="1"/>
                      <a:pt x="644" y="861"/>
                      <a:pt x="357" y="2136"/>
                    </a:cubicBezTo>
                    <a:cubicBezTo>
                      <a:pt x="0" y="3627"/>
                      <a:pt x="924" y="5139"/>
                      <a:pt x="2415" y="5475"/>
                    </a:cubicBezTo>
                    <a:cubicBezTo>
                      <a:pt x="2632" y="5527"/>
                      <a:pt x="2849" y="5552"/>
                      <a:pt x="3063" y="5552"/>
                    </a:cubicBezTo>
                    <a:cubicBezTo>
                      <a:pt x="4321" y="5552"/>
                      <a:pt x="5467" y="4691"/>
                      <a:pt x="5755" y="3417"/>
                    </a:cubicBezTo>
                    <a:cubicBezTo>
                      <a:pt x="6112" y="1926"/>
                      <a:pt x="5188" y="414"/>
                      <a:pt x="3696" y="77"/>
                    </a:cubicBezTo>
                    <a:cubicBezTo>
                      <a:pt x="3480" y="26"/>
                      <a:pt x="3263" y="1"/>
                      <a:pt x="30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4"/>
              <p:cNvSpPr/>
              <p:nvPr/>
            </p:nvSpPr>
            <p:spPr>
              <a:xfrm>
                <a:off x="5751043" y="2308165"/>
                <a:ext cx="378640" cy="333541"/>
              </a:xfrm>
              <a:custGeom>
                <a:avLst/>
                <a:gdLst/>
                <a:ahLst/>
                <a:cxnLst/>
                <a:rect l="l" t="t" r="r" b="b"/>
                <a:pathLst>
                  <a:path w="6322" h="5569" extrusionOk="0">
                    <a:moveTo>
                      <a:pt x="3171" y="0"/>
                    </a:moveTo>
                    <a:cubicBezTo>
                      <a:pt x="2814" y="0"/>
                      <a:pt x="2451" y="69"/>
                      <a:pt x="2100" y="213"/>
                    </a:cubicBezTo>
                    <a:cubicBezTo>
                      <a:pt x="693" y="801"/>
                      <a:pt x="0" y="2418"/>
                      <a:pt x="588" y="3846"/>
                    </a:cubicBezTo>
                    <a:cubicBezTo>
                      <a:pt x="1034" y="4912"/>
                      <a:pt x="2069" y="5568"/>
                      <a:pt x="3166" y="5568"/>
                    </a:cubicBezTo>
                    <a:cubicBezTo>
                      <a:pt x="3518" y="5568"/>
                      <a:pt x="3875" y="5501"/>
                      <a:pt x="4221" y="5359"/>
                    </a:cubicBezTo>
                    <a:cubicBezTo>
                      <a:pt x="5650" y="4770"/>
                      <a:pt x="6322" y="3153"/>
                      <a:pt x="5734" y="1725"/>
                    </a:cubicBezTo>
                    <a:cubicBezTo>
                      <a:pt x="5306" y="648"/>
                      <a:pt x="4268" y="0"/>
                      <a:pt x="3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4"/>
              <p:cNvSpPr/>
              <p:nvPr/>
            </p:nvSpPr>
            <p:spPr>
              <a:xfrm>
                <a:off x="5774941" y="2724658"/>
                <a:ext cx="333362" cy="333422"/>
              </a:xfrm>
              <a:custGeom>
                <a:avLst/>
                <a:gdLst/>
                <a:ahLst/>
                <a:cxnLst/>
                <a:rect l="l" t="t" r="r" b="b"/>
                <a:pathLst>
                  <a:path w="5566" h="5567" extrusionOk="0">
                    <a:moveTo>
                      <a:pt x="2772" y="1"/>
                    </a:moveTo>
                    <a:cubicBezTo>
                      <a:pt x="1260" y="1"/>
                      <a:pt x="0" y="1240"/>
                      <a:pt x="0" y="2794"/>
                    </a:cubicBezTo>
                    <a:cubicBezTo>
                      <a:pt x="0" y="4306"/>
                      <a:pt x="1218" y="5566"/>
                      <a:pt x="2772" y="5566"/>
                    </a:cubicBezTo>
                    <a:cubicBezTo>
                      <a:pt x="4327" y="5566"/>
                      <a:pt x="5566" y="4306"/>
                      <a:pt x="5566" y="2794"/>
                    </a:cubicBezTo>
                    <a:cubicBezTo>
                      <a:pt x="5566" y="1261"/>
                      <a:pt x="4327" y="1"/>
                      <a:pt x="27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4"/>
              <p:cNvSpPr/>
              <p:nvPr/>
            </p:nvSpPr>
            <p:spPr>
              <a:xfrm>
                <a:off x="5774941" y="3139773"/>
                <a:ext cx="333362" cy="333362"/>
              </a:xfrm>
              <a:custGeom>
                <a:avLst/>
                <a:gdLst/>
                <a:ahLst/>
                <a:cxnLst/>
                <a:rect l="l" t="t" r="r" b="b"/>
                <a:pathLst>
                  <a:path w="5566" h="5566" extrusionOk="0">
                    <a:moveTo>
                      <a:pt x="2772" y="0"/>
                    </a:moveTo>
                    <a:cubicBezTo>
                      <a:pt x="1260" y="0"/>
                      <a:pt x="0" y="1239"/>
                      <a:pt x="0" y="2793"/>
                    </a:cubicBezTo>
                    <a:cubicBezTo>
                      <a:pt x="0" y="4306"/>
                      <a:pt x="1218" y="5566"/>
                      <a:pt x="2772" y="5566"/>
                    </a:cubicBezTo>
                    <a:cubicBezTo>
                      <a:pt x="4327" y="5566"/>
                      <a:pt x="5566" y="4306"/>
                      <a:pt x="5566" y="2793"/>
                    </a:cubicBezTo>
                    <a:cubicBezTo>
                      <a:pt x="5566" y="1260"/>
                      <a:pt x="4327" y="0"/>
                      <a:pt x="27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4"/>
              <p:cNvSpPr/>
              <p:nvPr/>
            </p:nvSpPr>
            <p:spPr>
              <a:xfrm>
                <a:off x="5774941" y="3554828"/>
                <a:ext cx="333362" cy="333422"/>
              </a:xfrm>
              <a:custGeom>
                <a:avLst/>
                <a:gdLst/>
                <a:ahLst/>
                <a:cxnLst/>
                <a:rect l="l" t="t" r="r" b="b"/>
                <a:pathLst>
                  <a:path w="5566" h="5567" extrusionOk="0">
                    <a:moveTo>
                      <a:pt x="2772" y="1"/>
                    </a:moveTo>
                    <a:cubicBezTo>
                      <a:pt x="1260" y="1"/>
                      <a:pt x="0" y="1240"/>
                      <a:pt x="0" y="2773"/>
                    </a:cubicBezTo>
                    <a:cubicBezTo>
                      <a:pt x="0" y="4306"/>
                      <a:pt x="1218" y="5566"/>
                      <a:pt x="2772" y="5566"/>
                    </a:cubicBezTo>
                    <a:cubicBezTo>
                      <a:pt x="4327" y="5566"/>
                      <a:pt x="5566" y="4306"/>
                      <a:pt x="5566" y="2773"/>
                    </a:cubicBezTo>
                    <a:cubicBezTo>
                      <a:pt x="5566" y="1261"/>
                      <a:pt x="4327" y="1"/>
                      <a:pt x="27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4"/>
              <p:cNvSpPr/>
              <p:nvPr/>
            </p:nvSpPr>
            <p:spPr>
              <a:xfrm>
                <a:off x="5847890" y="1967437"/>
                <a:ext cx="226454" cy="225196"/>
              </a:xfrm>
              <a:custGeom>
                <a:avLst/>
                <a:gdLst/>
                <a:ahLst/>
                <a:cxnLst/>
                <a:rect l="l" t="t" r="r" b="b"/>
                <a:pathLst>
                  <a:path w="3781" h="3760" extrusionOk="0">
                    <a:moveTo>
                      <a:pt x="3130" y="1"/>
                    </a:moveTo>
                    <a:lnTo>
                      <a:pt x="0" y="3109"/>
                    </a:lnTo>
                    <a:cubicBezTo>
                      <a:pt x="399" y="3508"/>
                      <a:pt x="945" y="3760"/>
                      <a:pt x="1575" y="3760"/>
                    </a:cubicBezTo>
                    <a:cubicBezTo>
                      <a:pt x="2814" y="3760"/>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4"/>
              <p:cNvSpPr/>
              <p:nvPr/>
            </p:nvSpPr>
            <p:spPr>
              <a:xfrm>
                <a:off x="5808900" y="192718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4"/>
              <p:cNvSpPr/>
              <p:nvPr/>
            </p:nvSpPr>
            <p:spPr>
              <a:xfrm>
                <a:off x="5847890" y="2382552"/>
                <a:ext cx="226454" cy="226454"/>
              </a:xfrm>
              <a:custGeom>
                <a:avLst/>
                <a:gdLst/>
                <a:ahLst/>
                <a:cxnLst/>
                <a:rect l="l" t="t" r="r" b="b"/>
                <a:pathLst>
                  <a:path w="3781" h="3781" extrusionOk="0">
                    <a:moveTo>
                      <a:pt x="3130" y="0"/>
                    </a:moveTo>
                    <a:lnTo>
                      <a:pt x="0" y="3108"/>
                    </a:lnTo>
                    <a:cubicBezTo>
                      <a:pt x="399" y="3507"/>
                      <a:pt x="945" y="3780"/>
                      <a:pt x="1575" y="3780"/>
                    </a:cubicBezTo>
                    <a:cubicBezTo>
                      <a:pt x="2814" y="3780"/>
                      <a:pt x="3781" y="2772"/>
                      <a:pt x="3781" y="1575"/>
                    </a:cubicBezTo>
                    <a:cubicBezTo>
                      <a:pt x="3760" y="945"/>
                      <a:pt x="3529" y="378"/>
                      <a:pt x="3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4"/>
              <p:cNvSpPr/>
              <p:nvPr/>
            </p:nvSpPr>
            <p:spPr>
              <a:xfrm>
                <a:off x="5808900" y="2342304"/>
                <a:ext cx="226454" cy="226454"/>
              </a:xfrm>
              <a:custGeom>
                <a:avLst/>
                <a:gdLst/>
                <a:ahLst/>
                <a:cxnLst/>
                <a:rect l="l" t="t" r="r" b="b"/>
                <a:pathLst>
                  <a:path w="3781" h="3781" extrusionOk="0">
                    <a:moveTo>
                      <a:pt x="2205" y="0"/>
                    </a:moveTo>
                    <a:cubicBezTo>
                      <a:pt x="966" y="0"/>
                      <a:pt x="0" y="1008"/>
                      <a:pt x="0" y="2205"/>
                    </a:cubicBezTo>
                    <a:cubicBezTo>
                      <a:pt x="0" y="2814"/>
                      <a:pt x="231" y="3360"/>
                      <a:pt x="651" y="3780"/>
                    </a:cubicBezTo>
                    <a:lnTo>
                      <a:pt x="3781"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4"/>
              <p:cNvSpPr/>
              <p:nvPr/>
            </p:nvSpPr>
            <p:spPr>
              <a:xfrm>
                <a:off x="5847890" y="2797607"/>
                <a:ext cx="226454" cy="226513"/>
              </a:xfrm>
              <a:custGeom>
                <a:avLst/>
                <a:gdLst/>
                <a:ahLst/>
                <a:cxnLst/>
                <a:rect l="l" t="t" r="r" b="b"/>
                <a:pathLst>
                  <a:path w="3781" h="3782" extrusionOk="0">
                    <a:moveTo>
                      <a:pt x="3130" y="1"/>
                    </a:moveTo>
                    <a:lnTo>
                      <a:pt x="0" y="3109"/>
                    </a:lnTo>
                    <a:cubicBezTo>
                      <a:pt x="399" y="3508"/>
                      <a:pt x="945" y="3781"/>
                      <a:pt x="1575" y="3781"/>
                    </a:cubicBezTo>
                    <a:cubicBezTo>
                      <a:pt x="2814" y="3781"/>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4"/>
              <p:cNvSpPr/>
              <p:nvPr/>
            </p:nvSpPr>
            <p:spPr>
              <a:xfrm>
                <a:off x="5808900" y="275735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4"/>
              <p:cNvSpPr/>
              <p:nvPr/>
            </p:nvSpPr>
            <p:spPr>
              <a:xfrm>
                <a:off x="5847890" y="3212722"/>
                <a:ext cx="226454" cy="225196"/>
              </a:xfrm>
              <a:custGeom>
                <a:avLst/>
                <a:gdLst/>
                <a:ahLst/>
                <a:cxnLst/>
                <a:rect l="l" t="t" r="r" b="b"/>
                <a:pathLst>
                  <a:path w="3781" h="3760" extrusionOk="0">
                    <a:moveTo>
                      <a:pt x="3130" y="0"/>
                    </a:moveTo>
                    <a:lnTo>
                      <a:pt x="0" y="3109"/>
                    </a:lnTo>
                    <a:cubicBezTo>
                      <a:pt x="399" y="3508"/>
                      <a:pt x="945" y="3760"/>
                      <a:pt x="1575" y="3760"/>
                    </a:cubicBezTo>
                    <a:cubicBezTo>
                      <a:pt x="2814" y="3760"/>
                      <a:pt x="3781" y="2773"/>
                      <a:pt x="3781" y="1575"/>
                    </a:cubicBezTo>
                    <a:cubicBezTo>
                      <a:pt x="3760" y="945"/>
                      <a:pt x="3529" y="378"/>
                      <a:pt x="3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4"/>
              <p:cNvSpPr/>
              <p:nvPr/>
            </p:nvSpPr>
            <p:spPr>
              <a:xfrm>
                <a:off x="5808900" y="3172474"/>
                <a:ext cx="226454" cy="226454"/>
              </a:xfrm>
              <a:custGeom>
                <a:avLst/>
                <a:gdLst/>
                <a:ahLst/>
                <a:cxnLst/>
                <a:rect l="l" t="t" r="r" b="b"/>
                <a:pathLst>
                  <a:path w="3781" h="3781" extrusionOk="0">
                    <a:moveTo>
                      <a:pt x="2205" y="0"/>
                    </a:moveTo>
                    <a:cubicBezTo>
                      <a:pt x="966" y="0"/>
                      <a:pt x="0" y="1008"/>
                      <a:pt x="0" y="2205"/>
                    </a:cubicBezTo>
                    <a:cubicBezTo>
                      <a:pt x="0" y="2814"/>
                      <a:pt x="231" y="3361"/>
                      <a:pt x="651" y="3781"/>
                    </a:cubicBezTo>
                    <a:lnTo>
                      <a:pt x="3781"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4"/>
              <p:cNvSpPr/>
              <p:nvPr/>
            </p:nvSpPr>
            <p:spPr>
              <a:xfrm>
                <a:off x="5847890" y="3627777"/>
                <a:ext cx="226454" cy="226513"/>
              </a:xfrm>
              <a:custGeom>
                <a:avLst/>
                <a:gdLst/>
                <a:ahLst/>
                <a:cxnLst/>
                <a:rect l="l" t="t" r="r" b="b"/>
                <a:pathLst>
                  <a:path w="3781" h="3782" extrusionOk="0">
                    <a:moveTo>
                      <a:pt x="3130" y="1"/>
                    </a:moveTo>
                    <a:lnTo>
                      <a:pt x="0" y="3109"/>
                    </a:lnTo>
                    <a:cubicBezTo>
                      <a:pt x="399" y="3508"/>
                      <a:pt x="945" y="3781"/>
                      <a:pt x="1575" y="3781"/>
                    </a:cubicBezTo>
                    <a:cubicBezTo>
                      <a:pt x="2814" y="3781"/>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4"/>
              <p:cNvSpPr/>
              <p:nvPr/>
            </p:nvSpPr>
            <p:spPr>
              <a:xfrm>
                <a:off x="5808900" y="3587529"/>
                <a:ext cx="226454" cy="226513"/>
              </a:xfrm>
              <a:custGeom>
                <a:avLst/>
                <a:gdLst/>
                <a:ahLst/>
                <a:cxnLst/>
                <a:rect l="l" t="t" r="r" b="b"/>
                <a:pathLst>
                  <a:path w="3781" h="3782"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4"/>
              <p:cNvSpPr/>
              <p:nvPr/>
            </p:nvSpPr>
            <p:spPr>
              <a:xfrm>
                <a:off x="6543481" y="1967437"/>
                <a:ext cx="226454" cy="225196"/>
              </a:xfrm>
              <a:custGeom>
                <a:avLst/>
                <a:gdLst/>
                <a:ahLst/>
                <a:cxnLst/>
                <a:rect l="l" t="t" r="r" b="b"/>
                <a:pathLst>
                  <a:path w="3781" h="3760" extrusionOk="0">
                    <a:moveTo>
                      <a:pt x="3129" y="1"/>
                    </a:moveTo>
                    <a:lnTo>
                      <a:pt x="0" y="3109"/>
                    </a:lnTo>
                    <a:cubicBezTo>
                      <a:pt x="399" y="3508"/>
                      <a:pt x="945" y="3760"/>
                      <a:pt x="1575" y="3760"/>
                    </a:cubicBezTo>
                    <a:cubicBezTo>
                      <a:pt x="2814" y="3760"/>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4"/>
              <p:cNvSpPr/>
              <p:nvPr/>
            </p:nvSpPr>
            <p:spPr>
              <a:xfrm>
                <a:off x="6505749" y="192718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4"/>
              <p:cNvSpPr/>
              <p:nvPr/>
            </p:nvSpPr>
            <p:spPr>
              <a:xfrm>
                <a:off x="6543481" y="2382552"/>
                <a:ext cx="226454" cy="226454"/>
              </a:xfrm>
              <a:custGeom>
                <a:avLst/>
                <a:gdLst/>
                <a:ahLst/>
                <a:cxnLst/>
                <a:rect l="l" t="t" r="r" b="b"/>
                <a:pathLst>
                  <a:path w="3781" h="3781" extrusionOk="0">
                    <a:moveTo>
                      <a:pt x="3129" y="0"/>
                    </a:moveTo>
                    <a:lnTo>
                      <a:pt x="0" y="3108"/>
                    </a:lnTo>
                    <a:cubicBezTo>
                      <a:pt x="399" y="3507"/>
                      <a:pt x="945" y="3780"/>
                      <a:pt x="1575" y="3780"/>
                    </a:cubicBezTo>
                    <a:cubicBezTo>
                      <a:pt x="2814" y="3780"/>
                      <a:pt x="3781" y="2772"/>
                      <a:pt x="3781" y="1575"/>
                    </a:cubicBezTo>
                    <a:cubicBezTo>
                      <a:pt x="3781" y="945"/>
                      <a:pt x="3550" y="378"/>
                      <a:pt x="3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4"/>
              <p:cNvSpPr/>
              <p:nvPr/>
            </p:nvSpPr>
            <p:spPr>
              <a:xfrm>
                <a:off x="6505749" y="2342304"/>
                <a:ext cx="226454" cy="226454"/>
              </a:xfrm>
              <a:custGeom>
                <a:avLst/>
                <a:gdLst/>
                <a:ahLst/>
                <a:cxnLst/>
                <a:rect l="l" t="t" r="r" b="b"/>
                <a:pathLst>
                  <a:path w="3781" h="3781" extrusionOk="0">
                    <a:moveTo>
                      <a:pt x="2205" y="0"/>
                    </a:moveTo>
                    <a:cubicBezTo>
                      <a:pt x="966" y="0"/>
                      <a:pt x="0" y="1008"/>
                      <a:pt x="0" y="2205"/>
                    </a:cubicBezTo>
                    <a:cubicBezTo>
                      <a:pt x="0" y="2814"/>
                      <a:pt x="231" y="3360"/>
                      <a:pt x="651" y="3780"/>
                    </a:cubicBezTo>
                    <a:lnTo>
                      <a:pt x="3780"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4"/>
              <p:cNvSpPr/>
              <p:nvPr/>
            </p:nvSpPr>
            <p:spPr>
              <a:xfrm>
                <a:off x="6543481" y="2797607"/>
                <a:ext cx="226454" cy="226513"/>
              </a:xfrm>
              <a:custGeom>
                <a:avLst/>
                <a:gdLst/>
                <a:ahLst/>
                <a:cxnLst/>
                <a:rect l="l" t="t" r="r" b="b"/>
                <a:pathLst>
                  <a:path w="3781" h="3782" extrusionOk="0">
                    <a:moveTo>
                      <a:pt x="3129" y="1"/>
                    </a:moveTo>
                    <a:lnTo>
                      <a:pt x="0" y="3109"/>
                    </a:lnTo>
                    <a:cubicBezTo>
                      <a:pt x="399" y="3508"/>
                      <a:pt x="945" y="3781"/>
                      <a:pt x="1575" y="3781"/>
                    </a:cubicBezTo>
                    <a:cubicBezTo>
                      <a:pt x="2814" y="3781"/>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4"/>
              <p:cNvSpPr/>
              <p:nvPr/>
            </p:nvSpPr>
            <p:spPr>
              <a:xfrm>
                <a:off x="6505749" y="275735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4"/>
              <p:cNvSpPr/>
              <p:nvPr/>
            </p:nvSpPr>
            <p:spPr>
              <a:xfrm>
                <a:off x="6543481" y="3212722"/>
                <a:ext cx="226454" cy="225196"/>
              </a:xfrm>
              <a:custGeom>
                <a:avLst/>
                <a:gdLst/>
                <a:ahLst/>
                <a:cxnLst/>
                <a:rect l="l" t="t" r="r" b="b"/>
                <a:pathLst>
                  <a:path w="3781" h="3760" extrusionOk="0">
                    <a:moveTo>
                      <a:pt x="3129" y="0"/>
                    </a:moveTo>
                    <a:lnTo>
                      <a:pt x="0" y="3109"/>
                    </a:lnTo>
                    <a:cubicBezTo>
                      <a:pt x="399" y="3508"/>
                      <a:pt x="945" y="3760"/>
                      <a:pt x="1575" y="3760"/>
                    </a:cubicBezTo>
                    <a:cubicBezTo>
                      <a:pt x="2814" y="3760"/>
                      <a:pt x="3781" y="2773"/>
                      <a:pt x="3781" y="1575"/>
                    </a:cubicBezTo>
                    <a:cubicBezTo>
                      <a:pt x="3781" y="945"/>
                      <a:pt x="3550" y="378"/>
                      <a:pt x="3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4"/>
              <p:cNvSpPr/>
              <p:nvPr/>
            </p:nvSpPr>
            <p:spPr>
              <a:xfrm>
                <a:off x="6505749" y="3172474"/>
                <a:ext cx="226454" cy="226454"/>
              </a:xfrm>
              <a:custGeom>
                <a:avLst/>
                <a:gdLst/>
                <a:ahLst/>
                <a:cxnLst/>
                <a:rect l="l" t="t" r="r" b="b"/>
                <a:pathLst>
                  <a:path w="3781" h="3781" extrusionOk="0">
                    <a:moveTo>
                      <a:pt x="2205" y="0"/>
                    </a:moveTo>
                    <a:cubicBezTo>
                      <a:pt x="966" y="0"/>
                      <a:pt x="0" y="1008"/>
                      <a:pt x="0" y="2205"/>
                    </a:cubicBezTo>
                    <a:cubicBezTo>
                      <a:pt x="0" y="2814"/>
                      <a:pt x="231" y="3361"/>
                      <a:pt x="651" y="3781"/>
                    </a:cubicBezTo>
                    <a:lnTo>
                      <a:pt x="3780"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4"/>
              <p:cNvSpPr/>
              <p:nvPr/>
            </p:nvSpPr>
            <p:spPr>
              <a:xfrm>
                <a:off x="6543481" y="3627777"/>
                <a:ext cx="226454" cy="226513"/>
              </a:xfrm>
              <a:custGeom>
                <a:avLst/>
                <a:gdLst/>
                <a:ahLst/>
                <a:cxnLst/>
                <a:rect l="l" t="t" r="r" b="b"/>
                <a:pathLst>
                  <a:path w="3781" h="3782" extrusionOk="0">
                    <a:moveTo>
                      <a:pt x="3129" y="1"/>
                    </a:moveTo>
                    <a:lnTo>
                      <a:pt x="0" y="3109"/>
                    </a:lnTo>
                    <a:cubicBezTo>
                      <a:pt x="399" y="3508"/>
                      <a:pt x="945" y="3781"/>
                      <a:pt x="1575" y="3781"/>
                    </a:cubicBezTo>
                    <a:cubicBezTo>
                      <a:pt x="2814" y="3781"/>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4"/>
              <p:cNvSpPr/>
              <p:nvPr/>
            </p:nvSpPr>
            <p:spPr>
              <a:xfrm>
                <a:off x="6505749" y="3587529"/>
                <a:ext cx="226454" cy="226513"/>
              </a:xfrm>
              <a:custGeom>
                <a:avLst/>
                <a:gdLst/>
                <a:ahLst/>
                <a:cxnLst/>
                <a:rect l="l" t="t" r="r" b="b"/>
                <a:pathLst>
                  <a:path w="3781" h="3782"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4"/>
              <p:cNvSpPr/>
              <p:nvPr/>
            </p:nvSpPr>
            <p:spPr>
              <a:xfrm>
                <a:off x="5846632" y="1967437"/>
                <a:ext cx="94391" cy="129607"/>
              </a:xfrm>
              <a:custGeom>
                <a:avLst/>
                <a:gdLst/>
                <a:ahLst/>
                <a:cxnLst/>
                <a:rect l="l" t="t" r="r" b="b"/>
                <a:pathLst>
                  <a:path w="1576" h="2164" fill="none" extrusionOk="0">
                    <a:moveTo>
                      <a:pt x="1575" y="1"/>
                    </a:moveTo>
                    <a:cubicBezTo>
                      <a:pt x="714" y="1"/>
                      <a:pt x="0" y="694"/>
                      <a:pt x="0" y="1576"/>
                    </a:cubicBezTo>
                    <a:cubicBezTo>
                      <a:pt x="0" y="1786"/>
                      <a:pt x="63" y="1996"/>
                      <a:pt x="126" y="216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4"/>
              <p:cNvSpPr/>
              <p:nvPr/>
            </p:nvSpPr>
            <p:spPr>
              <a:xfrm>
                <a:off x="6543481" y="1967437"/>
                <a:ext cx="94391" cy="129607"/>
              </a:xfrm>
              <a:custGeom>
                <a:avLst/>
                <a:gdLst/>
                <a:ahLst/>
                <a:cxnLst/>
                <a:rect l="l" t="t" r="r" b="b"/>
                <a:pathLst>
                  <a:path w="1576" h="2164" fill="none" extrusionOk="0">
                    <a:moveTo>
                      <a:pt x="1575" y="1"/>
                    </a:moveTo>
                    <a:cubicBezTo>
                      <a:pt x="714" y="1"/>
                      <a:pt x="0" y="694"/>
                      <a:pt x="0" y="1576"/>
                    </a:cubicBezTo>
                    <a:cubicBezTo>
                      <a:pt x="0" y="1786"/>
                      <a:pt x="42" y="1996"/>
                      <a:pt x="126" y="216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4"/>
              <p:cNvSpPr/>
              <p:nvPr/>
            </p:nvSpPr>
            <p:spPr>
              <a:xfrm>
                <a:off x="5846632" y="2382552"/>
                <a:ext cx="94391" cy="129607"/>
              </a:xfrm>
              <a:custGeom>
                <a:avLst/>
                <a:gdLst/>
                <a:ahLst/>
                <a:cxnLst/>
                <a:rect l="l" t="t" r="r" b="b"/>
                <a:pathLst>
                  <a:path w="1576" h="2164" fill="none" extrusionOk="0">
                    <a:moveTo>
                      <a:pt x="1575" y="0"/>
                    </a:moveTo>
                    <a:cubicBezTo>
                      <a:pt x="714" y="0"/>
                      <a:pt x="0" y="693"/>
                      <a:pt x="0" y="1575"/>
                    </a:cubicBezTo>
                    <a:cubicBezTo>
                      <a:pt x="0" y="1785"/>
                      <a:pt x="63" y="1995"/>
                      <a:pt x="126" y="2163"/>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4"/>
              <p:cNvSpPr/>
              <p:nvPr/>
            </p:nvSpPr>
            <p:spPr>
              <a:xfrm>
                <a:off x="6543481" y="2382552"/>
                <a:ext cx="94391" cy="129607"/>
              </a:xfrm>
              <a:custGeom>
                <a:avLst/>
                <a:gdLst/>
                <a:ahLst/>
                <a:cxnLst/>
                <a:rect l="l" t="t" r="r" b="b"/>
                <a:pathLst>
                  <a:path w="1576" h="2164" fill="none" extrusionOk="0">
                    <a:moveTo>
                      <a:pt x="1575" y="0"/>
                    </a:moveTo>
                    <a:cubicBezTo>
                      <a:pt x="714" y="0"/>
                      <a:pt x="0" y="693"/>
                      <a:pt x="0" y="1575"/>
                    </a:cubicBezTo>
                    <a:cubicBezTo>
                      <a:pt x="0" y="1785"/>
                      <a:pt x="42" y="1995"/>
                      <a:pt x="126" y="2163"/>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4"/>
              <p:cNvSpPr/>
              <p:nvPr/>
            </p:nvSpPr>
            <p:spPr>
              <a:xfrm>
                <a:off x="5846632" y="2792576"/>
                <a:ext cx="94391" cy="130865"/>
              </a:xfrm>
              <a:custGeom>
                <a:avLst/>
                <a:gdLst/>
                <a:ahLst/>
                <a:cxnLst/>
                <a:rect l="l" t="t" r="r" b="b"/>
                <a:pathLst>
                  <a:path w="1576" h="2185" fill="none" extrusionOk="0">
                    <a:moveTo>
                      <a:pt x="1575" y="1"/>
                    </a:moveTo>
                    <a:cubicBezTo>
                      <a:pt x="714" y="1"/>
                      <a:pt x="0" y="715"/>
                      <a:pt x="0" y="1576"/>
                    </a:cubicBezTo>
                    <a:cubicBezTo>
                      <a:pt x="0" y="1786"/>
                      <a:pt x="63"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4"/>
              <p:cNvSpPr/>
              <p:nvPr/>
            </p:nvSpPr>
            <p:spPr>
              <a:xfrm>
                <a:off x="6543481" y="2792576"/>
                <a:ext cx="94391" cy="130865"/>
              </a:xfrm>
              <a:custGeom>
                <a:avLst/>
                <a:gdLst/>
                <a:ahLst/>
                <a:cxnLst/>
                <a:rect l="l" t="t" r="r" b="b"/>
                <a:pathLst>
                  <a:path w="1576" h="2185" fill="none" extrusionOk="0">
                    <a:moveTo>
                      <a:pt x="1575" y="1"/>
                    </a:moveTo>
                    <a:cubicBezTo>
                      <a:pt x="714" y="1"/>
                      <a:pt x="0" y="715"/>
                      <a:pt x="0" y="1576"/>
                    </a:cubicBezTo>
                    <a:cubicBezTo>
                      <a:pt x="0" y="1786"/>
                      <a:pt x="42"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4"/>
              <p:cNvSpPr/>
              <p:nvPr/>
            </p:nvSpPr>
            <p:spPr>
              <a:xfrm>
                <a:off x="5846632" y="3207691"/>
                <a:ext cx="94391" cy="130865"/>
              </a:xfrm>
              <a:custGeom>
                <a:avLst/>
                <a:gdLst/>
                <a:ahLst/>
                <a:cxnLst/>
                <a:rect l="l" t="t" r="r" b="b"/>
                <a:pathLst>
                  <a:path w="1576" h="2185" fill="none" extrusionOk="0">
                    <a:moveTo>
                      <a:pt x="1575" y="0"/>
                    </a:moveTo>
                    <a:cubicBezTo>
                      <a:pt x="714" y="0"/>
                      <a:pt x="0" y="714"/>
                      <a:pt x="0" y="1575"/>
                    </a:cubicBezTo>
                    <a:cubicBezTo>
                      <a:pt x="0" y="1785"/>
                      <a:pt x="63" y="1995"/>
                      <a:pt x="126" y="218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4"/>
              <p:cNvSpPr/>
              <p:nvPr/>
            </p:nvSpPr>
            <p:spPr>
              <a:xfrm>
                <a:off x="6543481" y="3207691"/>
                <a:ext cx="94391" cy="130865"/>
              </a:xfrm>
              <a:custGeom>
                <a:avLst/>
                <a:gdLst/>
                <a:ahLst/>
                <a:cxnLst/>
                <a:rect l="l" t="t" r="r" b="b"/>
                <a:pathLst>
                  <a:path w="1576" h="2185" fill="none" extrusionOk="0">
                    <a:moveTo>
                      <a:pt x="1575" y="0"/>
                    </a:moveTo>
                    <a:cubicBezTo>
                      <a:pt x="714" y="0"/>
                      <a:pt x="0" y="714"/>
                      <a:pt x="0" y="1575"/>
                    </a:cubicBezTo>
                    <a:cubicBezTo>
                      <a:pt x="0" y="1785"/>
                      <a:pt x="42" y="1995"/>
                      <a:pt x="126" y="218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4"/>
              <p:cNvSpPr/>
              <p:nvPr/>
            </p:nvSpPr>
            <p:spPr>
              <a:xfrm>
                <a:off x="5846632" y="3622746"/>
                <a:ext cx="94391" cy="130925"/>
              </a:xfrm>
              <a:custGeom>
                <a:avLst/>
                <a:gdLst/>
                <a:ahLst/>
                <a:cxnLst/>
                <a:rect l="l" t="t" r="r" b="b"/>
                <a:pathLst>
                  <a:path w="1576" h="2186" fill="none" extrusionOk="0">
                    <a:moveTo>
                      <a:pt x="1575" y="1"/>
                    </a:moveTo>
                    <a:cubicBezTo>
                      <a:pt x="714" y="1"/>
                      <a:pt x="0" y="715"/>
                      <a:pt x="0" y="1576"/>
                    </a:cubicBezTo>
                    <a:cubicBezTo>
                      <a:pt x="0" y="1786"/>
                      <a:pt x="63"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4"/>
              <p:cNvSpPr/>
              <p:nvPr/>
            </p:nvSpPr>
            <p:spPr>
              <a:xfrm>
                <a:off x="6543481" y="3622746"/>
                <a:ext cx="94391" cy="130925"/>
              </a:xfrm>
              <a:custGeom>
                <a:avLst/>
                <a:gdLst/>
                <a:ahLst/>
                <a:cxnLst/>
                <a:rect l="l" t="t" r="r" b="b"/>
                <a:pathLst>
                  <a:path w="1576" h="2186" fill="none" extrusionOk="0">
                    <a:moveTo>
                      <a:pt x="1575" y="1"/>
                    </a:moveTo>
                    <a:cubicBezTo>
                      <a:pt x="714" y="1"/>
                      <a:pt x="0" y="715"/>
                      <a:pt x="0" y="1576"/>
                    </a:cubicBezTo>
                    <a:cubicBezTo>
                      <a:pt x="0" y="1786"/>
                      <a:pt x="42"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93" name="Google Shape;1893;p54"/>
          <p:cNvGrpSpPr/>
          <p:nvPr/>
        </p:nvGrpSpPr>
        <p:grpSpPr>
          <a:xfrm rot="-777419">
            <a:off x="5724635" y="1423412"/>
            <a:ext cx="598424" cy="1506429"/>
            <a:chOff x="4465119" y="1899275"/>
            <a:chExt cx="359150" cy="904150"/>
          </a:xfrm>
        </p:grpSpPr>
        <p:sp>
          <p:nvSpPr>
            <p:cNvPr id="1894" name="Google Shape;1894;p54"/>
            <p:cNvSpPr/>
            <p:nvPr/>
          </p:nvSpPr>
          <p:spPr>
            <a:xfrm>
              <a:off x="4466956" y="1899538"/>
              <a:ext cx="355475" cy="903625"/>
            </a:xfrm>
            <a:custGeom>
              <a:avLst/>
              <a:gdLst/>
              <a:ahLst/>
              <a:cxnLst/>
              <a:rect l="l" t="t" r="r" b="b"/>
              <a:pathLst>
                <a:path w="14219" h="36145" extrusionOk="0">
                  <a:moveTo>
                    <a:pt x="7162" y="0"/>
                  </a:moveTo>
                  <a:cubicBezTo>
                    <a:pt x="6175" y="0"/>
                    <a:pt x="5377" y="778"/>
                    <a:pt x="5377" y="1786"/>
                  </a:cubicBezTo>
                  <a:lnTo>
                    <a:pt x="5377" y="1933"/>
                  </a:lnTo>
                  <a:lnTo>
                    <a:pt x="5377" y="1975"/>
                  </a:lnTo>
                  <a:cubicBezTo>
                    <a:pt x="5377" y="2836"/>
                    <a:pt x="5377" y="3970"/>
                    <a:pt x="5356" y="5272"/>
                  </a:cubicBezTo>
                  <a:cubicBezTo>
                    <a:pt x="5314" y="7666"/>
                    <a:pt x="4726" y="8695"/>
                    <a:pt x="4327" y="9136"/>
                  </a:cubicBezTo>
                  <a:lnTo>
                    <a:pt x="3277" y="9136"/>
                  </a:lnTo>
                  <a:cubicBezTo>
                    <a:pt x="2920" y="9136"/>
                    <a:pt x="2584" y="9283"/>
                    <a:pt x="2332" y="9535"/>
                  </a:cubicBezTo>
                  <a:cubicBezTo>
                    <a:pt x="2101" y="9766"/>
                    <a:pt x="1954" y="10102"/>
                    <a:pt x="1954" y="10480"/>
                  </a:cubicBezTo>
                  <a:cubicBezTo>
                    <a:pt x="1954" y="11173"/>
                    <a:pt x="2500" y="11740"/>
                    <a:pt x="3172" y="11803"/>
                  </a:cubicBezTo>
                  <a:lnTo>
                    <a:pt x="3172" y="13253"/>
                  </a:lnTo>
                  <a:cubicBezTo>
                    <a:pt x="3172" y="13253"/>
                    <a:pt x="0" y="16193"/>
                    <a:pt x="63" y="18377"/>
                  </a:cubicBezTo>
                  <a:cubicBezTo>
                    <a:pt x="105" y="20477"/>
                    <a:pt x="63" y="32973"/>
                    <a:pt x="63" y="33960"/>
                  </a:cubicBezTo>
                  <a:lnTo>
                    <a:pt x="63" y="34023"/>
                  </a:lnTo>
                  <a:lnTo>
                    <a:pt x="63" y="34128"/>
                  </a:lnTo>
                  <a:lnTo>
                    <a:pt x="63" y="34149"/>
                  </a:lnTo>
                  <a:cubicBezTo>
                    <a:pt x="63" y="34170"/>
                    <a:pt x="63" y="34212"/>
                    <a:pt x="84" y="34233"/>
                  </a:cubicBezTo>
                  <a:cubicBezTo>
                    <a:pt x="84" y="34254"/>
                    <a:pt x="84" y="34254"/>
                    <a:pt x="105" y="34275"/>
                  </a:cubicBezTo>
                  <a:cubicBezTo>
                    <a:pt x="105" y="34317"/>
                    <a:pt x="126" y="34317"/>
                    <a:pt x="126" y="34338"/>
                  </a:cubicBezTo>
                  <a:cubicBezTo>
                    <a:pt x="126" y="34359"/>
                    <a:pt x="168" y="34359"/>
                    <a:pt x="168" y="34380"/>
                  </a:cubicBezTo>
                  <a:cubicBezTo>
                    <a:pt x="168" y="34422"/>
                    <a:pt x="189" y="34422"/>
                    <a:pt x="189" y="34443"/>
                  </a:cubicBezTo>
                  <a:cubicBezTo>
                    <a:pt x="189" y="34464"/>
                    <a:pt x="210" y="34464"/>
                    <a:pt x="210" y="34485"/>
                  </a:cubicBezTo>
                  <a:cubicBezTo>
                    <a:pt x="210" y="34527"/>
                    <a:pt x="231" y="34527"/>
                    <a:pt x="231" y="34548"/>
                  </a:cubicBezTo>
                  <a:lnTo>
                    <a:pt x="294" y="34590"/>
                  </a:lnTo>
                  <a:lnTo>
                    <a:pt x="336" y="34653"/>
                  </a:lnTo>
                  <a:cubicBezTo>
                    <a:pt x="357" y="34716"/>
                    <a:pt x="357" y="34737"/>
                    <a:pt x="378" y="34737"/>
                  </a:cubicBezTo>
                  <a:lnTo>
                    <a:pt x="420" y="34779"/>
                  </a:lnTo>
                  <a:cubicBezTo>
                    <a:pt x="462" y="34821"/>
                    <a:pt x="483" y="34821"/>
                    <a:pt x="483" y="34842"/>
                  </a:cubicBezTo>
                  <a:cubicBezTo>
                    <a:pt x="504" y="34842"/>
                    <a:pt x="504" y="34863"/>
                    <a:pt x="525" y="34863"/>
                  </a:cubicBezTo>
                  <a:cubicBezTo>
                    <a:pt x="546" y="34884"/>
                    <a:pt x="588" y="34884"/>
                    <a:pt x="609" y="34905"/>
                  </a:cubicBezTo>
                  <a:cubicBezTo>
                    <a:pt x="630" y="34905"/>
                    <a:pt x="630" y="34947"/>
                    <a:pt x="651" y="34947"/>
                  </a:cubicBezTo>
                  <a:cubicBezTo>
                    <a:pt x="693" y="34968"/>
                    <a:pt x="714" y="34989"/>
                    <a:pt x="735" y="34989"/>
                  </a:cubicBezTo>
                  <a:lnTo>
                    <a:pt x="756" y="34989"/>
                  </a:lnTo>
                  <a:cubicBezTo>
                    <a:pt x="903" y="35073"/>
                    <a:pt x="1029" y="35157"/>
                    <a:pt x="1176" y="35199"/>
                  </a:cubicBezTo>
                  <a:cubicBezTo>
                    <a:pt x="1176" y="35199"/>
                    <a:pt x="1218" y="35199"/>
                    <a:pt x="1218" y="35220"/>
                  </a:cubicBezTo>
                  <a:cubicBezTo>
                    <a:pt x="1261" y="35262"/>
                    <a:pt x="1282" y="35262"/>
                    <a:pt x="1345" y="35283"/>
                  </a:cubicBezTo>
                  <a:cubicBezTo>
                    <a:pt x="1366" y="35283"/>
                    <a:pt x="1366" y="35304"/>
                    <a:pt x="1387" y="35304"/>
                  </a:cubicBezTo>
                  <a:cubicBezTo>
                    <a:pt x="1450" y="35325"/>
                    <a:pt x="1471" y="35325"/>
                    <a:pt x="1534" y="35367"/>
                  </a:cubicBezTo>
                  <a:cubicBezTo>
                    <a:pt x="1555" y="35367"/>
                    <a:pt x="1576" y="35388"/>
                    <a:pt x="1576" y="35388"/>
                  </a:cubicBezTo>
                  <a:cubicBezTo>
                    <a:pt x="1639" y="35409"/>
                    <a:pt x="1660" y="35409"/>
                    <a:pt x="1702" y="35430"/>
                  </a:cubicBezTo>
                  <a:cubicBezTo>
                    <a:pt x="1744" y="35430"/>
                    <a:pt x="1765" y="35472"/>
                    <a:pt x="1786" y="35472"/>
                  </a:cubicBezTo>
                  <a:cubicBezTo>
                    <a:pt x="1849" y="35493"/>
                    <a:pt x="1891" y="35493"/>
                    <a:pt x="1912" y="35514"/>
                  </a:cubicBezTo>
                  <a:cubicBezTo>
                    <a:pt x="1954" y="35514"/>
                    <a:pt x="1975" y="35535"/>
                    <a:pt x="1996" y="35535"/>
                  </a:cubicBezTo>
                  <a:cubicBezTo>
                    <a:pt x="2059" y="35577"/>
                    <a:pt x="2101" y="35577"/>
                    <a:pt x="2122" y="35598"/>
                  </a:cubicBezTo>
                  <a:cubicBezTo>
                    <a:pt x="2164" y="35598"/>
                    <a:pt x="2185" y="35619"/>
                    <a:pt x="2206" y="35619"/>
                  </a:cubicBezTo>
                  <a:cubicBezTo>
                    <a:pt x="2269" y="35640"/>
                    <a:pt x="2311" y="35640"/>
                    <a:pt x="2332" y="35682"/>
                  </a:cubicBezTo>
                  <a:cubicBezTo>
                    <a:pt x="2374" y="35682"/>
                    <a:pt x="2416" y="35703"/>
                    <a:pt x="2458" y="35703"/>
                  </a:cubicBezTo>
                  <a:cubicBezTo>
                    <a:pt x="2500" y="35703"/>
                    <a:pt x="2563" y="35724"/>
                    <a:pt x="2605" y="35724"/>
                  </a:cubicBezTo>
                  <a:cubicBezTo>
                    <a:pt x="2626" y="35724"/>
                    <a:pt x="2689" y="35745"/>
                    <a:pt x="2710" y="35745"/>
                  </a:cubicBezTo>
                  <a:cubicBezTo>
                    <a:pt x="2752" y="35745"/>
                    <a:pt x="2815" y="35787"/>
                    <a:pt x="2836" y="35787"/>
                  </a:cubicBezTo>
                  <a:cubicBezTo>
                    <a:pt x="2899" y="35787"/>
                    <a:pt x="2941" y="35808"/>
                    <a:pt x="3004" y="35808"/>
                  </a:cubicBezTo>
                  <a:cubicBezTo>
                    <a:pt x="3025" y="35808"/>
                    <a:pt x="3088" y="35829"/>
                    <a:pt x="3109" y="35829"/>
                  </a:cubicBezTo>
                  <a:cubicBezTo>
                    <a:pt x="3172" y="35850"/>
                    <a:pt x="3277" y="35850"/>
                    <a:pt x="3382" y="35892"/>
                  </a:cubicBezTo>
                  <a:lnTo>
                    <a:pt x="3445" y="35892"/>
                  </a:lnTo>
                  <a:cubicBezTo>
                    <a:pt x="3529" y="35913"/>
                    <a:pt x="3613" y="35913"/>
                    <a:pt x="3697" y="35934"/>
                  </a:cubicBezTo>
                  <a:lnTo>
                    <a:pt x="3760" y="35934"/>
                  </a:lnTo>
                  <a:cubicBezTo>
                    <a:pt x="3844" y="35934"/>
                    <a:pt x="3907" y="35955"/>
                    <a:pt x="3991" y="35955"/>
                  </a:cubicBezTo>
                  <a:lnTo>
                    <a:pt x="4054" y="35955"/>
                  </a:lnTo>
                  <a:cubicBezTo>
                    <a:pt x="4117" y="35955"/>
                    <a:pt x="4201" y="35998"/>
                    <a:pt x="4306" y="35998"/>
                  </a:cubicBezTo>
                  <a:lnTo>
                    <a:pt x="4369" y="35998"/>
                  </a:lnTo>
                  <a:cubicBezTo>
                    <a:pt x="4474" y="35998"/>
                    <a:pt x="4537" y="36019"/>
                    <a:pt x="4642" y="36019"/>
                  </a:cubicBezTo>
                  <a:lnTo>
                    <a:pt x="4684" y="36019"/>
                  </a:lnTo>
                  <a:cubicBezTo>
                    <a:pt x="4789" y="36019"/>
                    <a:pt x="4894" y="36040"/>
                    <a:pt x="4999" y="36040"/>
                  </a:cubicBezTo>
                  <a:cubicBezTo>
                    <a:pt x="5335" y="36061"/>
                    <a:pt x="5692" y="36103"/>
                    <a:pt x="6070" y="36124"/>
                  </a:cubicBezTo>
                  <a:lnTo>
                    <a:pt x="6154" y="36124"/>
                  </a:lnTo>
                  <a:cubicBezTo>
                    <a:pt x="6469" y="36124"/>
                    <a:pt x="6784" y="36145"/>
                    <a:pt x="7099" y="36145"/>
                  </a:cubicBezTo>
                  <a:cubicBezTo>
                    <a:pt x="11026" y="36145"/>
                    <a:pt x="14219" y="35199"/>
                    <a:pt x="14219" y="34023"/>
                  </a:cubicBezTo>
                  <a:cubicBezTo>
                    <a:pt x="14219" y="34023"/>
                    <a:pt x="14156" y="20561"/>
                    <a:pt x="14219" y="18377"/>
                  </a:cubicBezTo>
                  <a:lnTo>
                    <a:pt x="14219" y="18104"/>
                  </a:lnTo>
                  <a:lnTo>
                    <a:pt x="14219" y="18041"/>
                  </a:lnTo>
                  <a:cubicBezTo>
                    <a:pt x="14219" y="17957"/>
                    <a:pt x="14177" y="17894"/>
                    <a:pt x="14177" y="17831"/>
                  </a:cubicBezTo>
                  <a:lnTo>
                    <a:pt x="14177" y="17747"/>
                  </a:lnTo>
                  <a:cubicBezTo>
                    <a:pt x="14156" y="17663"/>
                    <a:pt x="14156" y="17558"/>
                    <a:pt x="14135" y="17474"/>
                  </a:cubicBezTo>
                  <a:lnTo>
                    <a:pt x="14135" y="17432"/>
                  </a:lnTo>
                  <a:lnTo>
                    <a:pt x="14051" y="17201"/>
                  </a:lnTo>
                  <a:cubicBezTo>
                    <a:pt x="14051" y="17159"/>
                    <a:pt x="14030" y="17138"/>
                    <a:pt x="14030" y="17117"/>
                  </a:cubicBezTo>
                  <a:cubicBezTo>
                    <a:pt x="13988" y="17033"/>
                    <a:pt x="13967" y="16949"/>
                    <a:pt x="13946" y="16907"/>
                  </a:cubicBezTo>
                  <a:cubicBezTo>
                    <a:pt x="13946" y="16886"/>
                    <a:pt x="13925" y="16886"/>
                    <a:pt x="13925" y="16844"/>
                  </a:cubicBezTo>
                  <a:cubicBezTo>
                    <a:pt x="13862" y="16781"/>
                    <a:pt x="13841" y="16676"/>
                    <a:pt x="13778" y="16592"/>
                  </a:cubicBezTo>
                  <a:cubicBezTo>
                    <a:pt x="13778" y="16571"/>
                    <a:pt x="13757" y="16571"/>
                    <a:pt x="13757" y="16529"/>
                  </a:cubicBezTo>
                  <a:cubicBezTo>
                    <a:pt x="13736" y="16466"/>
                    <a:pt x="13673" y="16382"/>
                    <a:pt x="13652" y="16319"/>
                  </a:cubicBezTo>
                  <a:cubicBezTo>
                    <a:pt x="13652" y="16298"/>
                    <a:pt x="13631" y="16277"/>
                    <a:pt x="13610" y="16256"/>
                  </a:cubicBezTo>
                  <a:cubicBezTo>
                    <a:pt x="13547" y="16172"/>
                    <a:pt x="13505" y="16088"/>
                    <a:pt x="13442" y="15983"/>
                  </a:cubicBezTo>
                  <a:cubicBezTo>
                    <a:pt x="13400" y="15899"/>
                    <a:pt x="13337" y="15794"/>
                    <a:pt x="13253" y="15731"/>
                  </a:cubicBezTo>
                  <a:cubicBezTo>
                    <a:pt x="13253" y="15689"/>
                    <a:pt x="13232" y="15689"/>
                    <a:pt x="13232" y="15668"/>
                  </a:cubicBezTo>
                  <a:cubicBezTo>
                    <a:pt x="13190" y="15584"/>
                    <a:pt x="13126" y="15521"/>
                    <a:pt x="13084" y="15458"/>
                  </a:cubicBezTo>
                  <a:cubicBezTo>
                    <a:pt x="13084" y="15437"/>
                    <a:pt x="13042" y="15437"/>
                    <a:pt x="13042" y="15416"/>
                  </a:cubicBezTo>
                  <a:cubicBezTo>
                    <a:pt x="12916" y="15227"/>
                    <a:pt x="12790" y="15059"/>
                    <a:pt x="12685" y="14912"/>
                  </a:cubicBezTo>
                  <a:lnTo>
                    <a:pt x="12664" y="14891"/>
                  </a:lnTo>
                  <a:cubicBezTo>
                    <a:pt x="12349" y="14492"/>
                    <a:pt x="12034" y="14114"/>
                    <a:pt x="11761" y="13841"/>
                  </a:cubicBezTo>
                  <a:lnTo>
                    <a:pt x="11152" y="13232"/>
                  </a:lnTo>
                  <a:lnTo>
                    <a:pt x="11152" y="11782"/>
                  </a:lnTo>
                  <a:cubicBezTo>
                    <a:pt x="11467" y="11761"/>
                    <a:pt x="11761" y="11635"/>
                    <a:pt x="11992" y="11383"/>
                  </a:cubicBezTo>
                  <a:cubicBezTo>
                    <a:pt x="12244" y="11152"/>
                    <a:pt x="12391" y="10816"/>
                    <a:pt x="12391" y="10438"/>
                  </a:cubicBezTo>
                  <a:cubicBezTo>
                    <a:pt x="12391" y="9703"/>
                    <a:pt x="11782" y="9115"/>
                    <a:pt x="11047" y="9115"/>
                  </a:cubicBezTo>
                  <a:lnTo>
                    <a:pt x="9997" y="9115"/>
                  </a:lnTo>
                  <a:cubicBezTo>
                    <a:pt x="9619" y="8653"/>
                    <a:pt x="9031" y="7645"/>
                    <a:pt x="8989" y="5251"/>
                  </a:cubicBezTo>
                  <a:cubicBezTo>
                    <a:pt x="8947" y="3823"/>
                    <a:pt x="8926" y="2647"/>
                    <a:pt x="8947" y="1765"/>
                  </a:cubicBezTo>
                  <a:cubicBezTo>
                    <a:pt x="8947" y="820"/>
                    <a:pt x="8212" y="43"/>
                    <a:pt x="7309"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5" name="Google Shape;1895;p54"/>
            <p:cNvGrpSpPr/>
            <p:nvPr/>
          </p:nvGrpSpPr>
          <p:grpSpPr>
            <a:xfrm>
              <a:off x="4465119" y="1899275"/>
              <a:ext cx="359150" cy="904150"/>
              <a:chOff x="5504300" y="1912400"/>
              <a:chExt cx="359150" cy="904150"/>
            </a:xfrm>
          </p:grpSpPr>
          <p:sp>
            <p:nvSpPr>
              <p:cNvPr id="1896" name="Google Shape;1896;p54"/>
              <p:cNvSpPr/>
              <p:nvPr/>
            </p:nvSpPr>
            <p:spPr>
              <a:xfrm>
                <a:off x="5504300" y="2244225"/>
                <a:ext cx="359150" cy="572325"/>
              </a:xfrm>
              <a:custGeom>
                <a:avLst/>
                <a:gdLst/>
                <a:ahLst/>
                <a:cxnLst/>
                <a:rect l="l" t="t" r="r" b="b"/>
                <a:pathLst>
                  <a:path w="14366" h="22893" extrusionOk="0">
                    <a:moveTo>
                      <a:pt x="3172" y="0"/>
                    </a:moveTo>
                    <a:cubicBezTo>
                      <a:pt x="3172" y="0"/>
                      <a:pt x="1" y="2941"/>
                      <a:pt x="43" y="5104"/>
                    </a:cubicBezTo>
                    <a:cubicBezTo>
                      <a:pt x="106" y="7204"/>
                      <a:pt x="43" y="19700"/>
                      <a:pt x="43" y="20708"/>
                    </a:cubicBezTo>
                    <a:lnTo>
                      <a:pt x="43" y="20750"/>
                    </a:lnTo>
                    <a:cubicBezTo>
                      <a:pt x="43" y="21947"/>
                      <a:pt x="3235" y="22892"/>
                      <a:pt x="7162" y="22892"/>
                    </a:cubicBezTo>
                    <a:cubicBezTo>
                      <a:pt x="11111" y="22892"/>
                      <a:pt x="14282" y="21947"/>
                      <a:pt x="14282" y="20750"/>
                    </a:cubicBezTo>
                    <a:cubicBezTo>
                      <a:pt x="14282" y="20750"/>
                      <a:pt x="14240" y="7267"/>
                      <a:pt x="14303" y="5104"/>
                    </a:cubicBezTo>
                    <a:cubicBezTo>
                      <a:pt x="14366" y="2941"/>
                      <a:pt x="11174" y="0"/>
                      <a:pt x="11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4"/>
              <p:cNvSpPr/>
              <p:nvPr/>
            </p:nvSpPr>
            <p:spPr>
              <a:xfrm>
                <a:off x="5583050" y="2158125"/>
                <a:ext cx="200075" cy="100300"/>
              </a:xfrm>
              <a:custGeom>
                <a:avLst/>
                <a:gdLst/>
                <a:ahLst/>
                <a:cxnLst/>
                <a:rect l="l" t="t" r="r" b="b"/>
                <a:pathLst>
                  <a:path w="8003" h="4012" extrusionOk="0">
                    <a:moveTo>
                      <a:pt x="1" y="0"/>
                    </a:moveTo>
                    <a:lnTo>
                      <a:pt x="1" y="3423"/>
                    </a:lnTo>
                    <a:cubicBezTo>
                      <a:pt x="1" y="3738"/>
                      <a:pt x="1786" y="4012"/>
                      <a:pt x="3991" y="4012"/>
                    </a:cubicBezTo>
                    <a:cubicBezTo>
                      <a:pt x="4516" y="4012"/>
                      <a:pt x="4999" y="3991"/>
                      <a:pt x="5440" y="3949"/>
                    </a:cubicBezTo>
                    <a:cubicBezTo>
                      <a:pt x="6932" y="3885"/>
                      <a:pt x="8003" y="3654"/>
                      <a:pt x="8003" y="3402"/>
                    </a:cubicBezTo>
                    <a:lnTo>
                      <a:pt x="80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4"/>
              <p:cNvSpPr/>
              <p:nvPr/>
            </p:nvSpPr>
            <p:spPr>
              <a:xfrm>
                <a:off x="5603550" y="1912400"/>
                <a:ext cx="160150" cy="235775"/>
              </a:xfrm>
              <a:custGeom>
                <a:avLst/>
                <a:gdLst/>
                <a:ahLst/>
                <a:cxnLst/>
                <a:rect l="l" t="t" r="r" b="b"/>
                <a:pathLst>
                  <a:path w="6406" h="9431" extrusionOk="0">
                    <a:moveTo>
                      <a:pt x="3192" y="0"/>
                    </a:moveTo>
                    <a:cubicBezTo>
                      <a:pt x="2205" y="0"/>
                      <a:pt x="1407" y="819"/>
                      <a:pt x="1407" y="1786"/>
                    </a:cubicBezTo>
                    <a:lnTo>
                      <a:pt x="1407" y="1954"/>
                    </a:lnTo>
                    <a:lnTo>
                      <a:pt x="1407" y="1975"/>
                    </a:lnTo>
                    <a:cubicBezTo>
                      <a:pt x="1407" y="2836"/>
                      <a:pt x="1407" y="3970"/>
                      <a:pt x="1386" y="5293"/>
                    </a:cubicBezTo>
                    <a:cubicBezTo>
                      <a:pt x="1344" y="7666"/>
                      <a:pt x="756" y="8695"/>
                      <a:pt x="357" y="9136"/>
                    </a:cubicBezTo>
                    <a:cubicBezTo>
                      <a:pt x="147" y="9388"/>
                      <a:pt x="0" y="9430"/>
                      <a:pt x="0" y="9430"/>
                    </a:cubicBezTo>
                    <a:lnTo>
                      <a:pt x="6406" y="9430"/>
                    </a:lnTo>
                    <a:cubicBezTo>
                      <a:pt x="6406" y="9430"/>
                      <a:pt x="6238" y="9388"/>
                      <a:pt x="6028" y="9115"/>
                    </a:cubicBezTo>
                    <a:cubicBezTo>
                      <a:pt x="5629" y="8674"/>
                      <a:pt x="5061" y="7624"/>
                      <a:pt x="4998" y="5251"/>
                    </a:cubicBezTo>
                    <a:cubicBezTo>
                      <a:pt x="4977" y="3844"/>
                      <a:pt x="4977" y="2668"/>
                      <a:pt x="4977" y="1764"/>
                    </a:cubicBezTo>
                    <a:cubicBezTo>
                      <a:pt x="4977" y="840"/>
                      <a:pt x="4242" y="63"/>
                      <a:pt x="3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4"/>
              <p:cNvSpPr/>
              <p:nvPr/>
            </p:nvSpPr>
            <p:spPr>
              <a:xfrm>
                <a:off x="5553125" y="2140800"/>
                <a:ext cx="260975" cy="67225"/>
              </a:xfrm>
              <a:custGeom>
                <a:avLst/>
                <a:gdLst/>
                <a:ahLst/>
                <a:cxnLst/>
                <a:rect l="l" t="t" r="r" b="b"/>
                <a:pathLst>
                  <a:path w="10439" h="2689" extrusionOk="0">
                    <a:moveTo>
                      <a:pt x="1324" y="0"/>
                    </a:moveTo>
                    <a:cubicBezTo>
                      <a:pt x="967" y="0"/>
                      <a:pt x="631" y="168"/>
                      <a:pt x="379" y="399"/>
                    </a:cubicBezTo>
                    <a:cubicBezTo>
                      <a:pt x="148" y="630"/>
                      <a:pt x="1" y="966"/>
                      <a:pt x="1" y="1344"/>
                    </a:cubicBezTo>
                    <a:cubicBezTo>
                      <a:pt x="1" y="2079"/>
                      <a:pt x="589" y="2688"/>
                      <a:pt x="1324" y="2688"/>
                    </a:cubicBezTo>
                    <a:lnTo>
                      <a:pt x="9095" y="2688"/>
                    </a:lnTo>
                    <a:cubicBezTo>
                      <a:pt x="9473" y="2688"/>
                      <a:pt x="9809" y="2520"/>
                      <a:pt x="10040" y="2289"/>
                    </a:cubicBezTo>
                    <a:cubicBezTo>
                      <a:pt x="10292" y="2058"/>
                      <a:pt x="10439" y="1722"/>
                      <a:pt x="10439" y="1344"/>
                    </a:cubicBezTo>
                    <a:cubicBezTo>
                      <a:pt x="10439" y="609"/>
                      <a:pt x="9830" y="0"/>
                      <a:pt x="90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0" name="Google Shape;1900;p54"/>
          <p:cNvSpPr/>
          <p:nvPr/>
        </p:nvSpPr>
        <p:spPr>
          <a:xfrm>
            <a:off x="587086" y="260891"/>
            <a:ext cx="4632350" cy="12123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4"/>
          <p:cNvSpPr txBox="1">
            <a:spLocks noGrp="1"/>
          </p:cNvSpPr>
          <p:nvPr>
            <p:ph type="body" idx="2"/>
          </p:nvPr>
        </p:nvSpPr>
        <p:spPr>
          <a:xfrm>
            <a:off x="1644275" y="638028"/>
            <a:ext cx="3857700" cy="78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Programme - MeDiLah!</a:t>
            </a:r>
            <a:endParaRPr/>
          </a:p>
        </p:txBody>
      </p:sp>
      <p:sp>
        <p:nvSpPr>
          <p:cNvPr id="1902" name="Google Shape;1902;p54"/>
          <p:cNvSpPr txBox="1">
            <a:spLocks noGrp="1"/>
          </p:cNvSpPr>
          <p:nvPr>
            <p:ph type="subTitle" idx="1"/>
          </p:nvPr>
        </p:nvSpPr>
        <p:spPr>
          <a:xfrm>
            <a:off x="1644275" y="535653"/>
            <a:ext cx="3857700" cy="34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Education</a:t>
            </a:r>
            <a:endParaRPr/>
          </a:p>
        </p:txBody>
      </p:sp>
      <p:sp>
        <p:nvSpPr>
          <p:cNvPr id="1903" name="Google Shape;1903;p54"/>
          <p:cNvSpPr txBox="1">
            <a:spLocks noGrp="1"/>
          </p:cNvSpPr>
          <p:nvPr>
            <p:ph type="title" idx="4294967295"/>
          </p:nvPr>
        </p:nvSpPr>
        <p:spPr>
          <a:xfrm flipH="1">
            <a:off x="791050" y="423200"/>
            <a:ext cx="1086300" cy="88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500">
                <a:solidFill>
                  <a:schemeClr val="lt2"/>
                </a:solidFill>
              </a:rPr>
              <a:t>01</a:t>
            </a:r>
            <a:endParaRPr sz="4500">
              <a:solidFill>
                <a:schemeClr val="lt2"/>
              </a:solidFill>
            </a:endParaRPr>
          </a:p>
        </p:txBody>
      </p:sp>
      <p:sp>
        <p:nvSpPr>
          <p:cNvPr id="1904" name="Google Shape;1904;p54"/>
          <p:cNvSpPr txBox="1">
            <a:spLocks noGrp="1"/>
          </p:cNvSpPr>
          <p:nvPr>
            <p:ph type="title" idx="4294967295"/>
          </p:nvPr>
        </p:nvSpPr>
        <p:spPr>
          <a:xfrm flipH="1">
            <a:off x="791050" y="2130550"/>
            <a:ext cx="1086300" cy="88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500">
                <a:solidFill>
                  <a:schemeClr val="lt2"/>
                </a:solidFill>
              </a:rPr>
              <a:t>02</a:t>
            </a:r>
            <a:endParaRPr sz="4500">
              <a:solidFill>
                <a:schemeClr val="lt2"/>
              </a:solidFill>
            </a:endParaRPr>
          </a:p>
        </p:txBody>
      </p:sp>
      <p:sp>
        <p:nvSpPr>
          <p:cNvPr id="1905" name="Google Shape;1905;p54"/>
          <p:cNvSpPr txBox="1">
            <a:spLocks noGrp="1"/>
          </p:cNvSpPr>
          <p:nvPr>
            <p:ph type="title" idx="4294967295"/>
          </p:nvPr>
        </p:nvSpPr>
        <p:spPr>
          <a:xfrm flipH="1">
            <a:off x="791050" y="3837900"/>
            <a:ext cx="1086300" cy="88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500">
                <a:solidFill>
                  <a:schemeClr val="lt2"/>
                </a:solidFill>
              </a:rPr>
              <a:t>03</a:t>
            </a:r>
            <a:endParaRPr sz="4500">
              <a:solidFill>
                <a:schemeClr val="lt2"/>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0" name="Google Shape;1910;p55"/>
          <p:cNvSpPr/>
          <p:nvPr/>
        </p:nvSpPr>
        <p:spPr>
          <a:xfrm>
            <a:off x="1885950" y="1688400"/>
            <a:ext cx="5372100" cy="17667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11" name="Google Shape;1911;p55"/>
          <p:cNvSpPr txBox="1">
            <a:spLocks noGrp="1"/>
          </p:cNvSpPr>
          <p:nvPr>
            <p:ph type="title"/>
          </p:nvPr>
        </p:nvSpPr>
        <p:spPr>
          <a:xfrm>
            <a:off x="2091000" y="1915266"/>
            <a:ext cx="49620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MeDiLah!</a:t>
            </a:r>
            <a:endParaRPr/>
          </a:p>
        </p:txBody>
      </p:sp>
      <p:sp>
        <p:nvSpPr>
          <p:cNvPr id="1912" name="Google Shape;1912;p55"/>
          <p:cNvSpPr txBox="1">
            <a:spLocks noGrp="1"/>
          </p:cNvSpPr>
          <p:nvPr>
            <p:ph type="body" idx="1"/>
          </p:nvPr>
        </p:nvSpPr>
        <p:spPr>
          <a:xfrm>
            <a:off x="2091000" y="2500422"/>
            <a:ext cx="4962000" cy="72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the </a:t>
            </a:r>
            <a:r>
              <a:rPr lang="en" b="1"/>
              <a:t>educational programme </a:t>
            </a:r>
            <a:r>
              <a:rPr lang="en"/>
              <a:t>hoping to cause a mindset shift</a:t>
            </a:r>
            <a:endParaRPr/>
          </a:p>
        </p:txBody>
      </p:sp>
      <p:grpSp>
        <p:nvGrpSpPr>
          <p:cNvPr id="1913" name="Google Shape;1913;p55"/>
          <p:cNvGrpSpPr/>
          <p:nvPr/>
        </p:nvGrpSpPr>
        <p:grpSpPr>
          <a:xfrm rot="1336444">
            <a:off x="1063325" y="701151"/>
            <a:ext cx="521012" cy="1449053"/>
            <a:chOff x="6234025" y="1538150"/>
            <a:chExt cx="276200" cy="768175"/>
          </a:xfrm>
        </p:grpSpPr>
        <p:sp>
          <p:nvSpPr>
            <p:cNvPr id="1914" name="Google Shape;1914;p55"/>
            <p:cNvSpPr/>
            <p:nvPr/>
          </p:nvSpPr>
          <p:spPr>
            <a:xfrm>
              <a:off x="6234550" y="1538163"/>
              <a:ext cx="275150" cy="768150"/>
            </a:xfrm>
            <a:custGeom>
              <a:avLst/>
              <a:gdLst/>
              <a:ahLst/>
              <a:cxnLst/>
              <a:rect l="l" t="t" r="r" b="b"/>
              <a:pathLst>
                <a:path w="11006" h="30726" extrusionOk="0">
                  <a:moveTo>
                    <a:pt x="5503" y="0"/>
                  </a:moveTo>
                  <a:cubicBezTo>
                    <a:pt x="3361" y="0"/>
                    <a:pt x="1660" y="294"/>
                    <a:pt x="1660" y="651"/>
                  </a:cubicBezTo>
                  <a:lnTo>
                    <a:pt x="1660" y="4788"/>
                  </a:lnTo>
                  <a:cubicBezTo>
                    <a:pt x="1645" y="4779"/>
                    <a:pt x="1631" y="4775"/>
                    <a:pt x="1617" y="4775"/>
                  </a:cubicBezTo>
                  <a:cubicBezTo>
                    <a:pt x="1571" y="4775"/>
                    <a:pt x="1534" y="4819"/>
                    <a:pt x="1534" y="4851"/>
                  </a:cubicBezTo>
                  <a:lnTo>
                    <a:pt x="1534" y="5439"/>
                  </a:lnTo>
                  <a:lnTo>
                    <a:pt x="1534" y="5544"/>
                  </a:lnTo>
                  <a:cubicBezTo>
                    <a:pt x="1534" y="5586"/>
                    <a:pt x="1576" y="5670"/>
                    <a:pt x="1660" y="5733"/>
                  </a:cubicBezTo>
                  <a:lnTo>
                    <a:pt x="1660" y="5965"/>
                  </a:lnTo>
                  <a:cubicBezTo>
                    <a:pt x="1660" y="6049"/>
                    <a:pt x="1744" y="6112"/>
                    <a:pt x="1912" y="6196"/>
                  </a:cubicBezTo>
                  <a:lnTo>
                    <a:pt x="1912" y="7036"/>
                  </a:lnTo>
                  <a:cubicBezTo>
                    <a:pt x="1849" y="7162"/>
                    <a:pt x="64" y="10165"/>
                    <a:pt x="22" y="12034"/>
                  </a:cubicBezTo>
                  <a:cubicBezTo>
                    <a:pt x="22" y="12412"/>
                    <a:pt x="1" y="13357"/>
                    <a:pt x="1" y="14617"/>
                  </a:cubicBezTo>
                  <a:lnTo>
                    <a:pt x="1" y="23333"/>
                  </a:lnTo>
                  <a:lnTo>
                    <a:pt x="1" y="23858"/>
                  </a:lnTo>
                  <a:cubicBezTo>
                    <a:pt x="1" y="26651"/>
                    <a:pt x="22" y="28940"/>
                    <a:pt x="22" y="29423"/>
                  </a:cubicBezTo>
                  <a:cubicBezTo>
                    <a:pt x="1" y="29465"/>
                    <a:pt x="1" y="29486"/>
                    <a:pt x="1" y="29528"/>
                  </a:cubicBezTo>
                  <a:cubicBezTo>
                    <a:pt x="1" y="30201"/>
                    <a:pt x="2479" y="30726"/>
                    <a:pt x="5482" y="30726"/>
                  </a:cubicBezTo>
                  <a:cubicBezTo>
                    <a:pt x="8528" y="30726"/>
                    <a:pt x="10985" y="30201"/>
                    <a:pt x="10985" y="29528"/>
                  </a:cubicBezTo>
                  <a:cubicBezTo>
                    <a:pt x="10985" y="29528"/>
                    <a:pt x="10985" y="26735"/>
                    <a:pt x="11006" y="23375"/>
                  </a:cubicBezTo>
                  <a:lnTo>
                    <a:pt x="11006" y="14659"/>
                  </a:lnTo>
                  <a:cubicBezTo>
                    <a:pt x="11006" y="13336"/>
                    <a:pt x="11006" y="12391"/>
                    <a:pt x="10985" y="11992"/>
                  </a:cubicBezTo>
                  <a:cubicBezTo>
                    <a:pt x="10964" y="10669"/>
                    <a:pt x="10040" y="8779"/>
                    <a:pt x="9494" y="7750"/>
                  </a:cubicBezTo>
                  <a:cubicBezTo>
                    <a:pt x="9242" y="7309"/>
                    <a:pt x="9074" y="7015"/>
                    <a:pt x="9074" y="7015"/>
                  </a:cubicBezTo>
                  <a:lnTo>
                    <a:pt x="9074" y="6175"/>
                  </a:lnTo>
                  <a:cubicBezTo>
                    <a:pt x="9221" y="6091"/>
                    <a:pt x="9326" y="6007"/>
                    <a:pt x="9326" y="5944"/>
                  </a:cubicBezTo>
                  <a:lnTo>
                    <a:pt x="9326" y="5733"/>
                  </a:lnTo>
                  <a:cubicBezTo>
                    <a:pt x="9431" y="5670"/>
                    <a:pt x="9452" y="5586"/>
                    <a:pt x="9452" y="5544"/>
                  </a:cubicBezTo>
                  <a:lnTo>
                    <a:pt x="9452" y="4851"/>
                  </a:lnTo>
                  <a:cubicBezTo>
                    <a:pt x="9452" y="4807"/>
                    <a:pt x="9420" y="4762"/>
                    <a:pt x="9380" y="4762"/>
                  </a:cubicBezTo>
                  <a:cubicBezTo>
                    <a:pt x="9363" y="4762"/>
                    <a:pt x="9344" y="4770"/>
                    <a:pt x="9326" y="4788"/>
                  </a:cubicBezTo>
                  <a:lnTo>
                    <a:pt x="9326" y="651"/>
                  </a:lnTo>
                  <a:cubicBezTo>
                    <a:pt x="9326" y="441"/>
                    <a:pt x="8675" y="231"/>
                    <a:pt x="7709" y="126"/>
                  </a:cubicBezTo>
                  <a:cubicBezTo>
                    <a:pt x="7436" y="105"/>
                    <a:pt x="7142" y="84"/>
                    <a:pt x="6827" y="63"/>
                  </a:cubicBezTo>
                  <a:cubicBezTo>
                    <a:pt x="6407" y="21"/>
                    <a:pt x="5965" y="0"/>
                    <a:pt x="5503"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5" name="Google Shape;1915;p55"/>
            <p:cNvGrpSpPr/>
            <p:nvPr/>
          </p:nvGrpSpPr>
          <p:grpSpPr>
            <a:xfrm>
              <a:off x="6234025" y="1538150"/>
              <a:ext cx="276200" cy="768175"/>
              <a:chOff x="5976850" y="2062025"/>
              <a:chExt cx="276200" cy="768175"/>
            </a:xfrm>
          </p:grpSpPr>
          <p:sp>
            <p:nvSpPr>
              <p:cNvPr id="1916" name="Google Shape;1916;p55"/>
              <p:cNvSpPr/>
              <p:nvPr/>
            </p:nvSpPr>
            <p:spPr>
              <a:xfrm>
                <a:off x="5976850" y="2237400"/>
                <a:ext cx="276200" cy="592800"/>
              </a:xfrm>
              <a:custGeom>
                <a:avLst/>
                <a:gdLst/>
                <a:ahLst/>
                <a:cxnLst/>
                <a:rect l="l" t="t" r="r" b="b"/>
                <a:pathLst>
                  <a:path w="11048" h="23712" extrusionOk="0">
                    <a:moveTo>
                      <a:pt x="1953" y="0"/>
                    </a:moveTo>
                    <a:cubicBezTo>
                      <a:pt x="1869" y="126"/>
                      <a:pt x="84" y="3130"/>
                      <a:pt x="63" y="4999"/>
                    </a:cubicBezTo>
                    <a:cubicBezTo>
                      <a:pt x="0" y="6154"/>
                      <a:pt x="21" y="12181"/>
                      <a:pt x="21" y="16865"/>
                    </a:cubicBezTo>
                    <a:cubicBezTo>
                      <a:pt x="63" y="19637"/>
                      <a:pt x="63" y="21926"/>
                      <a:pt x="63" y="22430"/>
                    </a:cubicBezTo>
                    <a:cubicBezTo>
                      <a:pt x="21" y="22472"/>
                      <a:pt x="21" y="22493"/>
                      <a:pt x="21" y="22535"/>
                    </a:cubicBezTo>
                    <a:cubicBezTo>
                      <a:pt x="21" y="23186"/>
                      <a:pt x="2478" y="23711"/>
                      <a:pt x="5524" y="23711"/>
                    </a:cubicBezTo>
                    <a:cubicBezTo>
                      <a:pt x="8527" y="23711"/>
                      <a:pt x="11005" y="23186"/>
                      <a:pt x="11005" y="22535"/>
                    </a:cubicBezTo>
                    <a:cubicBezTo>
                      <a:pt x="11005" y="22535"/>
                      <a:pt x="11047" y="6952"/>
                      <a:pt x="11026" y="4999"/>
                    </a:cubicBezTo>
                    <a:cubicBezTo>
                      <a:pt x="11005" y="3655"/>
                      <a:pt x="10081" y="1765"/>
                      <a:pt x="9535" y="735"/>
                    </a:cubicBezTo>
                    <a:cubicBezTo>
                      <a:pt x="9262" y="294"/>
                      <a:pt x="9115" y="0"/>
                      <a:pt x="91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5"/>
              <p:cNvSpPr/>
              <p:nvPr/>
            </p:nvSpPr>
            <p:spPr>
              <a:xfrm>
                <a:off x="6024625" y="2213775"/>
                <a:ext cx="180125" cy="35725"/>
              </a:xfrm>
              <a:custGeom>
                <a:avLst/>
                <a:gdLst/>
                <a:ahLst/>
                <a:cxnLst/>
                <a:rect l="l" t="t" r="r" b="b"/>
                <a:pathLst>
                  <a:path w="7205" h="1429" extrusionOk="0">
                    <a:moveTo>
                      <a:pt x="0" y="0"/>
                    </a:moveTo>
                    <a:lnTo>
                      <a:pt x="0" y="1008"/>
                    </a:lnTo>
                    <a:cubicBezTo>
                      <a:pt x="0" y="1239"/>
                      <a:pt x="1639" y="1428"/>
                      <a:pt x="3613" y="1428"/>
                    </a:cubicBezTo>
                    <a:cubicBezTo>
                      <a:pt x="5608" y="1428"/>
                      <a:pt x="7204" y="1239"/>
                      <a:pt x="7204" y="1008"/>
                    </a:cubicBezTo>
                    <a:lnTo>
                      <a:pt x="7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5"/>
              <p:cNvSpPr/>
              <p:nvPr/>
            </p:nvSpPr>
            <p:spPr>
              <a:xfrm>
                <a:off x="5976850" y="2428525"/>
                <a:ext cx="275675" cy="217900"/>
              </a:xfrm>
              <a:custGeom>
                <a:avLst/>
                <a:gdLst/>
                <a:ahLst/>
                <a:cxnLst/>
                <a:rect l="l" t="t" r="r" b="b"/>
                <a:pathLst>
                  <a:path w="11027" h="8716" extrusionOk="0">
                    <a:moveTo>
                      <a:pt x="0" y="0"/>
                    </a:moveTo>
                    <a:lnTo>
                      <a:pt x="0" y="8716"/>
                    </a:lnTo>
                    <a:lnTo>
                      <a:pt x="11026" y="8716"/>
                    </a:lnTo>
                    <a:lnTo>
                      <a:pt x="110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5"/>
              <p:cNvSpPr/>
              <p:nvPr/>
            </p:nvSpPr>
            <p:spPr>
              <a:xfrm>
                <a:off x="6045625" y="2468425"/>
                <a:ext cx="138100" cy="137050"/>
              </a:xfrm>
              <a:custGeom>
                <a:avLst/>
                <a:gdLst/>
                <a:ahLst/>
                <a:cxnLst/>
                <a:rect l="l" t="t" r="r" b="b"/>
                <a:pathLst>
                  <a:path w="5524" h="5482" extrusionOk="0">
                    <a:moveTo>
                      <a:pt x="2080" y="0"/>
                    </a:moveTo>
                    <a:lnTo>
                      <a:pt x="2080" y="2058"/>
                    </a:lnTo>
                    <a:lnTo>
                      <a:pt x="1" y="2058"/>
                    </a:lnTo>
                    <a:lnTo>
                      <a:pt x="1" y="3444"/>
                    </a:lnTo>
                    <a:lnTo>
                      <a:pt x="2080" y="3444"/>
                    </a:lnTo>
                    <a:lnTo>
                      <a:pt x="2080" y="5482"/>
                    </a:lnTo>
                    <a:lnTo>
                      <a:pt x="3445" y="5482"/>
                    </a:lnTo>
                    <a:lnTo>
                      <a:pt x="3445" y="3444"/>
                    </a:lnTo>
                    <a:lnTo>
                      <a:pt x="5524" y="3444"/>
                    </a:lnTo>
                    <a:lnTo>
                      <a:pt x="5524" y="2058"/>
                    </a:lnTo>
                    <a:lnTo>
                      <a:pt x="3445" y="2058"/>
                    </a:lnTo>
                    <a:lnTo>
                      <a:pt x="34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5"/>
              <p:cNvSpPr/>
              <p:nvPr/>
            </p:nvSpPr>
            <p:spPr>
              <a:xfrm>
                <a:off x="6018850" y="2062025"/>
                <a:ext cx="191675" cy="165425"/>
              </a:xfrm>
              <a:custGeom>
                <a:avLst/>
                <a:gdLst/>
                <a:ahLst/>
                <a:cxnLst/>
                <a:rect l="l" t="t" r="r" b="b"/>
                <a:pathLst>
                  <a:path w="7667" h="6617" extrusionOk="0">
                    <a:moveTo>
                      <a:pt x="3844" y="1"/>
                    </a:moveTo>
                    <a:cubicBezTo>
                      <a:pt x="1744" y="1"/>
                      <a:pt x="0" y="295"/>
                      <a:pt x="0" y="673"/>
                    </a:cubicBezTo>
                    <a:lnTo>
                      <a:pt x="0" y="5965"/>
                    </a:lnTo>
                    <a:cubicBezTo>
                      <a:pt x="0" y="6322"/>
                      <a:pt x="1702" y="6616"/>
                      <a:pt x="3844" y="6616"/>
                    </a:cubicBezTo>
                    <a:cubicBezTo>
                      <a:pt x="5965" y="6616"/>
                      <a:pt x="7666" y="6322"/>
                      <a:pt x="7666" y="5965"/>
                    </a:cubicBezTo>
                    <a:lnTo>
                      <a:pt x="7666" y="673"/>
                    </a:lnTo>
                    <a:cubicBezTo>
                      <a:pt x="7666" y="463"/>
                      <a:pt x="7036" y="253"/>
                      <a:pt x="6049" y="148"/>
                    </a:cubicBezTo>
                    <a:cubicBezTo>
                      <a:pt x="5776" y="106"/>
                      <a:pt x="5482" y="85"/>
                      <a:pt x="5167" y="64"/>
                    </a:cubicBezTo>
                    <a:cubicBezTo>
                      <a:pt x="4747" y="22"/>
                      <a:pt x="4306" y="1"/>
                      <a:pt x="3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5"/>
              <p:cNvSpPr/>
              <p:nvPr/>
            </p:nvSpPr>
            <p:spPr>
              <a:xfrm>
                <a:off x="6016225" y="2181625"/>
                <a:ext cx="198500" cy="36900"/>
              </a:xfrm>
              <a:custGeom>
                <a:avLst/>
                <a:gdLst/>
                <a:ahLst/>
                <a:cxnLst/>
                <a:rect l="l" t="t" r="r" b="b"/>
                <a:pathLst>
                  <a:path w="7940" h="1476" extrusionOk="0">
                    <a:moveTo>
                      <a:pt x="83" y="1"/>
                    </a:moveTo>
                    <a:cubicBezTo>
                      <a:pt x="44" y="1"/>
                      <a:pt x="0" y="50"/>
                      <a:pt x="0" y="110"/>
                    </a:cubicBezTo>
                    <a:lnTo>
                      <a:pt x="0" y="782"/>
                    </a:lnTo>
                    <a:cubicBezTo>
                      <a:pt x="0" y="845"/>
                      <a:pt x="21" y="908"/>
                      <a:pt x="126" y="971"/>
                    </a:cubicBezTo>
                    <a:cubicBezTo>
                      <a:pt x="588" y="1265"/>
                      <a:pt x="2164" y="1475"/>
                      <a:pt x="3970" y="1475"/>
                    </a:cubicBezTo>
                    <a:cubicBezTo>
                      <a:pt x="5776" y="1475"/>
                      <a:pt x="7330" y="1265"/>
                      <a:pt x="7792" y="971"/>
                    </a:cubicBezTo>
                    <a:cubicBezTo>
                      <a:pt x="7876" y="908"/>
                      <a:pt x="7939" y="845"/>
                      <a:pt x="7939" y="782"/>
                    </a:cubicBezTo>
                    <a:lnTo>
                      <a:pt x="7939" y="110"/>
                    </a:lnTo>
                    <a:cubicBezTo>
                      <a:pt x="7939" y="50"/>
                      <a:pt x="7896" y="1"/>
                      <a:pt x="7848" y="1"/>
                    </a:cubicBezTo>
                    <a:cubicBezTo>
                      <a:pt x="7829" y="1"/>
                      <a:pt x="7810" y="8"/>
                      <a:pt x="7792" y="26"/>
                    </a:cubicBezTo>
                    <a:cubicBezTo>
                      <a:pt x="7330" y="320"/>
                      <a:pt x="5797" y="530"/>
                      <a:pt x="3970" y="530"/>
                    </a:cubicBezTo>
                    <a:cubicBezTo>
                      <a:pt x="3067" y="530"/>
                      <a:pt x="2269" y="467"/>
                      <a:pt x="1597" y="383"/>
                    </a:cubicBezTo>
                    <a:cubicBezTo>
                      <a:pt x="903" y="320"/>
                      <a:pt x="378" y="173"/>
                      <a:pt x="126" y="26"/>
                    </a:cubicBezTo>
                    <a:cubicBezTo>
                      <a:pt x="115" y="8"/>
                      <a:pt x="99" y="1"/>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22" name="Google Shape;1922;p55"/>
          <p:cNvGrpSpPr/>
          <p:nvPr/>
        </p:nvGrpSpPr>
        <p:grpSpPr>
          <a:xfrm rot="-1875866" flipH="1">
            <a:off x="2510713" y="575851"/>
            <a:ext cx="356347" cy="772875"/>
            <a:chOff x="7139725" y="911275"/>
            <a:chExt cx="356339" cy="772858"/>
          </a:xfrm>
        </p:grpSpPr>
        <p:sp>
          <p:nvSpPr>
            <p:cNvPr id="1923" name="Google Shape;1923;p55"/>
            <p:cNvSpPr/>
            <p:nvPr/>
          </p:nvSpPr>
          <p:spPr>
            <a:xfrm>
              <a:off x="7139738" y="911615"/>
              <a:ext cx="355941" cy="771080"/>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282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5"/>
            <p:cNvSpPr/>
            <p:nvPr/>
          </p:nvSpPr>
          <p:spPr>
            <a:xfrm>
              <a:off x="7139725" y="1279817"/>
              <a:ext cx="311021" cy="404315"/>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5"/>
            <p:cNvSpPr/>
            <p:nvPr/>
          </p:nvSpPr>
          <p:spPr>
            <a:xfrm>
              <a:off x="7186251" y="911275"/>
              <a:ext cx="309813" cy="404074"/>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926" name="Google Shape;1926;p55"/>
          <p:cNvCxnSpPr/>
          <p:nvPr/>
        </p:nvCxnSpPr>
        <p:spPr>
          <a:xfrm>
            <a:off x="4196950" y="2182825"/>
            <a:ext cx="2439600" cy="12000"/>
          </a:xfrm>
          <a:prstGeom prst="straightConnector1">
            <a:avLst/>
          </a:prstGeom>
          <a:noFill/>
          <a:ln w="76200" cap="flat" cmpd="sng">
            <a:solidFill>
              <a:schemeClr val="accent2"/>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p28"/>
          <p:cNvSpPr/>
          <p:nvPr/>
        </p:nvSpPr>
        <p:spPr>
          <a:xfrm>
            <a:off x="713225" y="1550025"/>
            <a:ext cx="4210200" cy="19932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9" name="Google Shape;1159;p28"/>
          <p:cNvGrpSpPr/>
          <p:nvPr/>
        </p:nvGrpSpPr>
        <p:grpSpPr>
          <a:xfrm>
            <a:off x="7682326" y="445660"/>
            <a:ext cx="798455" cy="796946"/>
            <a:chOff x="7300876" y="642535"/>
            <a:chExt cx="798455" cy="796946"/>
          </a:xfrm>
        </p:grpSpPr>
        <p:sp>
          <p:nvSpPr>
            <p:cNvPr id="1160" name="Google Shape;1160;p28"/>
            <p:cNvSpPr/>
            <p:nvPr/>
          </p:nvSpPr>
          <p:spPr>
            <a:xfrm rot="2700000">
              <a:off x="7522174" y="655457"/>
              <a:ext cx="355951" cy="77110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8"/>
            <p:cNvSpPr/>
            <p:nvPr/>
          </p:nvSpPr>
          <p:spPr>
            <a:xfrm rot="2700000">
              <a:off x="7398274" y="953066"/>
              <a:ext cx="311018" cy="404312"/>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8"/>
            <p:cNvSpPr/>
            <p:nvPr/>
          </p:nvSpPr>
          <p:spPr>
            <a:xfrm rot="2700000">
              <a:off x="7692032" y="724976"/>
              <a:ext cx="309810" cy="404070"/>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28"/>
          <p:cNvGrpSpPr/>
          <p:nvPr/>
        </p:nvGrpSpPr>
        <p:grpSpPr>
          <a:xfrm>
            <a:off x="7476963" y="3627159"/>
            <a:ext cx="693913" cy="847458"/>
            <a:chOff x="7476963" y="3627159"/>
            <a:chExt cx="693913" cy="847458"/>
          </a:xfrm>
        </p:grpSpPr>
        <p:sp>
          <p:nvSpPr>
            <p:cNvPr id="1164" name="Google Shape;1164;p28"/>
            <p:cNvSpPr/>
            <p:nvPr/>
          </p:nvSpPr>
          <p:spPr>
            <a:xfrm rot="8999237">
              <a:off x="7645946" y="3665371"/>
              <a:ext cx="355946" cy="77109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8"/>
            <p:cNvSpPr/>
            <p:nvPr/>
          </p:nvSpPr>
          <p:spPr>
            <a:xfrm rot="8999189">
              <a:off x="7595913" y="3677838"/>
              <a:ext cx="311019" cy="404312"/>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8"/>
            <p:cNvSpPr/>
            <p:nvPr/>
          </p:nvSpPr>
          <p:spPr>
            <a:xfrm rot="8999189">
              <a:off x="7741158" y="4020154"/>
              <a:ext cx="309810" cy="404070"/>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7" name="Google Shape;1167;p28"/>
          <p:cNvGrpSpPr/>
          <p:nvPr/>
        </p:nvGrpSpPr>
        <p:grpSpPr>
          <a:xfrm>
            <a:off x="7632326" y="2652585"/>
            <a:ext cx="798455" cy="796946"/>
            <a:chOff x="7632326" y="2652585"/>
            <a:chExt cx="798455" cy="796946"/>
          </a:xfrm>
        </p:grpSpPr>
        <p:sp>
          <p:nvSpPr>
            <p:cNvPr id="1168" name="Google Shape;1168;p28"/>
            <p:cNvSpPr/>
            <p:nvPr/>
          </p:nvSpPr>
          <p:spPr>
            <a:xfrm rot="2700000">
              <a:off x="7853624" y="2665507"/>
              <a:ext cx="355951" cy="77110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8"/>
            <p:cNvSpPr/>
            <p:nvPr/>
          </p:nvSpPr>
          <p:spPr>
            <a:xfrm rot="2700000">
              <a:off x="7729724" y="2963116"/>
              <a:ext cx="311018" cy="404312"/>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8"/>
            <p:cNvSpPr/>
            <p:nvPr/>
          </p:nvSpPr>
          <p:spPr>
            <a:xfrm rot="2700000">
              <a:off x="8023482" y="2735026"/>
              <a:ext cx="309810" cy="404070"/>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1" name="Google Shape;1171;p28"/>
          <p:cNvSpPr/>
          <p:nvPr/>
        </p:nvSpPr>
        <p:spPr>
          <a:xfrm>
            <a:off x="5261325" y="767600"/>
            <a:ext cx="1804140" cy="1804140"/>
          </a:xfrm>
          <a:custGeom>
            <a:avLst/>
            <a:gdLst/>
            <a:ahLst/>
            <a:cxnLst/>
            <a:rect l="l" t="t" r="r" b="b"/>
            <a:pathLst>
              <a:path w="33376" h="33376" extrusionOk="0">
                <a:moveTo>
                  <a:pt x="33375" y="16688"/>
                </a:moveTo>
                <a:cubicBezTo>
                  <a:pt x="33375" y="25898"/>
                  <a:pt x="25898" y="33375"/>
                  <a:pt x="16688" y="33375"/>
                </a:cubicBezTo>
                <a:cubicBezTo>
                  <a:pt x="7478" y="33375"/>
                  <a:pt x="1" y="25898"/>
                  <a:pt x="1" y="16688"/>
                </a:cubicBezTo>
                <a:cubicBezTo>
                  <a:pt x="1" y="7478"/>
                  <a:pt x="7478" y="1"/>
                  <a:pt x="16688" y="1"/>
                </a:cubicBezTo>
                <a:cubicBezTo>
                  <a:pt x="25898" y="1"/>
                  <a:pt x="33375" y="7478"/>
                  <a:pt x="33375" y="16688"/>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8"/>
          <p:cNvSpPr txBox="1">
            <a:spLocks noGrp="1"/>
          </p:cNvSpPr>
          <p:nvPr>
            <p:ph type="title"/>
          </p:nvPr>
        </p:nvSpPr>
        <p:spPr>
          <a:xfrm>
            <a:off x="840850" y="1765600"/>
            <a:ext cx="3982800" cy="15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What is medical non-adherence ?</a:t>
            </a:r>
            <a:endParaRPr/>
          </a:p>
        </p:txBody>
      </p:sp>
      <p:grpSp>
        <p:nvGrpSpPr>
          <p:cNvPr id="1173" name="Google Shape;1173;p28"/>
          <p:cNvGrpSpPr/>
          <p:nvPr/>
        </p:nvGrpSpPr>
        <p:grpSpPr>
          <a:xfrm>
            <a:off x="5325845" y="1436688"/>
            <a:ext cx="1804165" cy="2802176"/>
            <a:chOff x="5325845" y="1436688"/>
            <a:chExt cx="1804165" cy="2802176"/>
          </a:xfrm>
        </p:grpSpPr>
        <p:sp>
          <p:nvSpPr>
            <p:cNvPr id="1174" name="Google Shape;1174;p28"/>
            <p:cNvSpPr/>
            <p:nvPr/>
          </p:nvSpPr>
          <p:spPr>
            <a:xfrm>
              <a:off x="5325850" y="1436688"/>
              <a:ext cx="1804140" cy="2802176"/>
            </a:xfrm>
            <a:custGeom>
              <a:avLst/>
              <a:gdLst/>
              <a:ahLst/>
              <a:cxnLst/>
              <a:rect l="l" t="t" r="r" b="b"/>
              <a:pathLst>
                <a:path w="39057" h="60663" extrusionOk="0">
                  <a:moveTo>
                    <a:pt x="27405" y="0"/>
                  </a:moveTo>
                  <a:cubicBezTo>
                    <a:pt x="27247" y="0"/>
                    <a:pt x="27087" y="12"/>
                    <a:pt x="26926" y="36"/>
                  </a:cubicBezTo>
                  <a:lnTo>
                    <a:pt x="14959" y="2019"/>
                  </a:lnTo>
                  <a:lnTo>
                    <a:pt x="2927" y="3971"/>
                  </a:lnTo>
                  <a:cubicBezTo>
                    <a:pt x="1171" y="4231"/>
                    <a:pt x="0" y="5889"/>
                    <a:pt x="260" y="7710"/>
                  </a:cubicBezTo>
                  <a:lnTo>
                    <a:pt x="8390" y="57888"/>
                  </a:lnTo>
                  <a:cubicBezTo>
                    <a:pt x="8654" y="59500"/>
                    <a:pt x="10000" y="60662"/>
                    <a:pt x="11549" y="60662"/>
                  </a:cubicBezTo>
                  <a:cubicBezTo>
                    <a:pt x="11719" y="60662"/>
                    <a:pt x="11891" y="60648"/>
                    <a:pt x="12065" y="60620"/>
                  </a:cubicBezTo>
                  <a:lnTo>
                    <a:pt x="24097" y="58668"/>
                  </a:lnTo>
                  <a:lnTo>
                    <a:pt x="36130" y="56717"/>
                  </a:lnTo>
                  <a:cubicBezTo>
                    <a:pt x="37886" y="56425"/>
                    <a:pt x="39056" y="54766"/>
                    <a:pt x="38764" y="52977"/>
                  </a:cubicBezTo>
                  <a:lnTo>
                    <a:pt x="30634" y="2767"/>
                  </a:lnTo>
                  <a:cubicBezTo>
                    <a:pt x="30368" y="1142"/>
                    <a:pt x="28974" y="0"/>
                    <a:pt x="27405" y="0"/>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5" name="Google Shape;1175;p28"/>
            <p:cNvGrpSpPr/>
            <p:nvPr/>
          </p:nvGrpSpPr>
          <p:grpSpPr>
            <a:xfrm>
              <a:off x="5325845" y="1440168"/>
              <a:ext cx="1804165" cy="2795199"/>
              <a:chOff x="4754275" y="1204200"/>
              <a:chExt cx="978875" cy="1516575"/>
            </a:xfrm>
          </p:grpSpPr>
          <p:sp>
            <p:nvSpPr>
              <p:cNvPr id="1176" name="Google Shape;1176;p28"/>
              <p:cNvSpPr/>
              <p:nvPr/>
            </p:nvSpPr>
            <p:spPr>
              <a:xfrm>
                <a:off x="5129075" y="1204200"/>
                <a:ext cx="604075" cy="1466725"/>
              </a:xfrm>
              <a:custGeom>
                <a:avLst/>
                <a:gdLst/>
                <a:ahLst/>
                <a:cxnLst/>
                <a:rect l="l" t="t" r="r" b="b"/>
                <a:pathLst>
                  <a:path w="24163" h="58669" extrusionOk="0">
                    <a:moveTo>
                      <a:pt x="12510" y="0"/>
                    </a:moveTo>
                    <a:cubicBezTo>
                      <a:pt x="12353" y="0"/>
                      <a:pt x="12193" y="12"/>
                      <a:pt x="12032" y="36"/>
                    </a:cubicBezTo>
                    <a:lnTo>
                      <a:pt x="0" y="1987"/>
                    </a:lnTo>
                    <a:lnTo>
                      <a:pt x="9203" y="58668"/>
                    </a:lnTo>
                    <a:lnTo>
                      <a:pt x="21235" y="56717"/>
                    </a:lnTo>
                    <a:cubicBezTo>
                      <a:pt x="22959" y="56424"/>
                      <a:pt x="24162" y="54766"/>
                      <a:pt x="23870" y="52977"/>
                    </a:cubicBezTo>
                    <a:lnTo>
                      <a:pt x="15740" y="2767"/>
                    </a:lnTo>
                    <a:cubicBezTo>
                      <a:pt x="15474" y="1142"/>
                      <a:pt x="14080" y="0"/>
                      <a:pt x="12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8"/>
              <p:cNvSpPr/>
              <p:nvPr/>
            </p:nvSpPr>
            <p:spPr>
              <a:xfrm>
                <a:off x="4754275" y="1253850"/>
                <a:ext cx="604075" cy="1466925"/>
              </a:xfrm>
              <a:custGeom>
                <a:avLst/>
                <a:gdLst/>
                <a:ahLst/>
                <a:cxnLst/>
                <a:rect l="l" t="t" r="r" b="b"/>
                <a:pathLst>
                  <a:path w="24163" h="58677" extrusionOk="0">
                    <a:moveTo>
                      <a:pt x="14992" y="1"/>
                    </a:moveTo>
                    <a:lnTo>
                      <a:pt x="2927" y="1952"/>
                    </a:lnTo>
                    <a:cubicBezTo>
                      <a:pt x="1171" y="2245"/>
                      <a:pt x="1" y="3903"/>
                      <a:pt x="293" y="5692"/>
                    </a:cubicBezTo>
                    <a:lnTo>
                      <a:pt x="8423" y="55902"/>
                    </a:lnTo>
                    <a:cubicBezTo>
                      <a:pt x="8687" y="57514"/>
                      <a:pt x="10060" y="58676"/>
                      <a:pt x="11614" y="58676"/>
                    </a:cubicBezTo>
                    <a:cubicBezTo>
                      <a:pt x="11784" y="58676"/>
                      <a:pt x="11957" y="58662"/>
                      <a:pt x="12130" y="58633"/>
                    </a:cubicBezTo>
                    <a:lnTo>
                      <a:pt x="24163" y="56682"/>
                    </a:lnTo>
                    <a:lnTo>
                      <a:pt x="149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8"/>
              <p:cNvSpPr/>
              <p:nvPr/>
            </p:nvSpPr>
            <p:spPr>
              <a:xfrm>
                <a:off x="5238825" y="1320050"/>
                <a:ext cx="222775" cy="206675"/>
              </a:xfrm>
              <a:custGeom>
                <a:avLst/>
                <a:gdLst/>
                <a:ahLst/>
                <a:cxnLst/>
                <a:rect l="l" t="t" r="r" b="b"/>
                <a:pathLst>
                  <a:path w="8911" h="8267" extrusionOk="0">
                    <a:moveTo>
                      <a:pt x="4466" y="0"/>
                    </a:moveTo>
                    <a:cubicBezTo>
                      <a:pt x="4248" y="0"/>
                      <a:pt x="4028" y="17"/>
                      <a:pt x="3805" y="52"/>
                    </a:cubicBezTo>
                    <a:cubicBezTo>
                      <a:pt x="1561" y="410"/>
                      <a:pt x="0" y="2523"/>
                      <a:pt x="390" y="4800"/>
                    </a:cubicBezTo>
                    <a:cubicBezTo>
                      <a:pt x="713" y="6824"/>
                      <a:pt x="2465" y="8266"/>
                      <a:pt x="4477" y="8266"/>
                    </a:cubicBezTo>
                    <a:cubicBezTo>
                      <a:pt x="4695" y="8266"/>
                      <a:pt x="4916" y="8249"/>
                      <a:pt x="5138" y="8214"/>
                    </a:cubicBezTo>
                    <a:cubicBezTo>
                      <a:pt x="7382" y="7857"/>
                      <a:pt x="8911" y="5710"/>
                      <a:pt x="8553" y="3467"/>
                    </a:cubicBezTo>
                    <a:cubicBezTo>
                      <a:pt x="8201" y="1442"/>
                      <a:pt x="6472" y="0"/>
                      <a:pt x="44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8"/>
              <p:cNvSpPr/>
              <p:nvPr/>
            </p:nvSpPr>
            <p:spPr>
              <a:xfrm>
                <a:off x="5274600" y="1573700"/>
                <a:ext cx="234150" cy="207475"/>
              </a:xfrm>
              <a:custGeom>
                <a:avLst/>
                <a:gdLst/>
                <a:ahLst/>
                <a:cxnLst/>
                <a:rect l="l" t="t" r="r" b="b"/>
                <a:pathLst>
                  <a:path w="9366" h="8299" extrusionOk="0">
                    <a:moveTo>
                      <a:pt x="4688" y="1"/>
                    </a:moveTo>
                    <a:cubicBezTo>
                      <a:pt x="2991" y="1"/>
                      <a:pt x="1394" y="1065"/>
                      <a:pt x="781" y="2751"/>
                    </a:cubicBezTo>
                    <a:cubicBezTo>
                      <a:pt x="0" y="4897"/>
                      <a:pt x="1138" y="7271"/>
                      <a:pt x="3285" y="8052"/>
                    </a:cubicBezTo>
                    <a:cubicBezTo>
                      <a:pt x="3745" y="8219"/>
                      <a:pt x="4216" y="8298"/>
                      <a:pt x="4681" y="8298"/>
                    </a:cubicBezTo>
                    <a:cubicBezTo>
                      <a:pt x="6386" y="8298"/>
                      <a:pt x="7998" y="7234"/>
                      <a:pt x="8585" y="5548"/>
                    </a:cubicBezTo>
                    <a:cubicBezTo>
                      <a:pt x="9366" y="3402"/>
                      <a:pt x="8260" y="1028"/>
                      <a:pt x="6081" y="247"/>
                    </a:cubicBezTo>
                    <a:cubicBezTo>
                      <a:pt x="5621" y="80"/>
                      <a:pt x="5151" y="1"/>
                      <a:pt x="46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8"/>
              <p:cNvSpPr/>
              <p:nvPr/>
            </p:nvSpPr>
            <p:spPr>
              <a:xfrm>
                <a:off x="5321750" y="1828975"/>
                <a:ext cx="221975" cy="206875"/>
              </a:xfrm>
              <a:custGeom>
                <a:avLst/>
                <a:gdLst/>
                <a:ahLst/>
                <a:cxnLst/>
                <a:rect l="l" t="t" r="r" b="b"/>
                <a:pathLst>
                  <a:path w="8879" h="8275" extrusionOk="0">
                    <a:moveTo>
                      <a:pt x="4434" y="0"/>
                    </a:moveTo>
                    <a:cubicBezTo>
                      <a:pt x="4216" y="0"/>
                      <a:pt x="3995" y="17"/>
                      <a:pt x="3773" y="52"/>
                    </a:cubicBezTo>
                    <a:cubicBezTo>
                      <a:pt x="1529" y="410"/>
                      <a:pt x="0" y="2524"/>
                      <a:pt x="358" y="4800"/>
                    </a:cubicBezTo>
                    <a:cubicBezTo>
                      <a:pt x="679" y="6812"/>
                      <a:pt x="2411" y="8274"/>
                      <a:pt x="4406" y="8274"/>
                    </a:cubicBezTo>
                    <a:cubicBezTo>
                      <a:pt x="4636" y="8274"/>
                      <a:pt x="4870" y="8255"/>
                      <a:pt x="5106" y="8215"/>
                    </a:cubicBezTo>
                    <a:cubicBezTo>
                      <a:pt x="7350" y="7857"/>
                      <a:pt x="8878" y="5711"/>
                      <a:pt x="8520" y="3467"/>
                    </a:cubicBezTo>
                    <a:cubicBezTo>
                      <a:pt x="8198" y="1442"/>
                      <a:pt x="6446" y="0"/>
                      <a:pt x="4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8"/>
              <p:cNvSpPr/>
              <p:nvPr/>
            </p:nvSpPr>
            <p:spPr>
              <a:xfrm>
                <a:off x="5362400" y="2083225"/>
                <a:ext cx="223600" cy="206900"/>
              </a:xfrm>
              <a:custGeom>
                <a:avLst/>
                <a:gdLst/>
                <a:ahLst/>
                <a:cxnLst/>
                <a:rect l="l" t="t" r="r" b="b"/>
                <a:pathLst>
                  <a:path w="8944" h="8276" extrusionOk="0">
                    <a:moveTo>
                      <a:pt x="4472" y="1"/>
                    </a:moveTo>
                    <a:cubicBezTo>
                      <a:pt x="4242" y="1"/>
                      <a:pt x="4008" y="20"/>
                      <a:pt x="3773" y="61"/>
                    </a:cubicBezTo>
                    <a:cubicBezTo>
                      <a:pt x="1529" y="418"/>
                      <a:pt x="0" y="2532"/>
                      <a:pt x="358" y="4809"/>
                    </a:cubicBezTo>
                    <a:cubicBezTo>
                      <a:pt x="681" y="6833"/>
                      <a:pt x="2433" y="8275"/>
                      <a:pt x="4444" y="8275"/>
                    </a:cubicBezTo>
                    <a:cubicBezTo>
                      <a:pt x="4662" y="8275"/>
                      <a:pt x="4883" y="8258"/>
                      <a:pt x="5106" y="8223"/>
                    </a:cubicBezTo>
                    <a:cubicBezTo>
                      <a:pt x="7382" y="7865"/>
                      <a:pt x="8943" y="5687"/>
                      <a:pt x="8520" y="3475"/>
                    </a:cubicBezTo>
                    <a:cubicBezTo>
                      <a:pt x="8200" y="1464"/>
                      <a:pt x="6468" y="1"/>
                      <a:pt x="44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8"/>
              <p:cNvSpPr/>
              <p:nvPr/>
            </p:nvSpPr>
            <p:spPr>
              <a:xfrm>
                <a:off x="5403850" y="2337075"/>
                <a:ext cx="222800" cy="206900"/>
              </a:xfrm>
              <a:custGeom>
                <a:avLst/>
                <a:gdLst/>
                <a:ahLst/>
                <a:cxnLst/>
                <a:rect l="l" t="t" r="r" b="b"/>
                <a:pathLst>
                  <a:path w="8912" h="8276" extrusionOk="0">
                    <a:moveTo>
                      <a:pt x="4435" y="1"/>
                    </a:moveTo>
                    <a:cubicBezTo>
                      <a:pt x="4217" y="1"/>
                      <a:pt x="3996" y="18"/>
                      <a:pt x="3773" y="53"/>
                    </a:cubicBezTo>
                    <a:cubicBezTo>
                      <a:pt x="1529" y="411"/>
                      <a:pt x="1" y="2524"/>
                      <a:pt x="358" y="4801"/>
                    </a:cubicBezTo>
                    <a:cubicBezTo>
                      <a:pt x="679" y="6812"/>
                      <a:pt x="2411" y="8275"/>
                      <a:pt x="4407" y="8275"/>
                    </a:cubicBezTo>
                    <a:cubicBezTo>
                      <a:pt x="4637" y="8275"/>
                      <a:pt x="4871" y="8256"/>
                      <a:pt x="5106" y="8215"/>
                    </a:cubicBezTo>
                    <a:cubicBezTo>
                      <a:pt x="7350" y="7857"/>
                      <a:pt x="8911" y="5744"/>
                      <a:pt x="8521" y="3467"/>
                    </a:cubicBezTo>
                    <a:cubicBezTo>
                      <a:pt x="8198" y="1443"/>
                      <a:pt x="6446" y="1"/>
                      <a:pt x="4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8"/>
              <p:cNvSpPr/>
              <p:nvPr/>
            </p:nvSpPr>
            <p:spPr>
              <a:xfrm>
                <a:off x="4859150" y="1381825"/>
                <a:ext cx="222775" cy="206875"/>
              </a:xfrm>
              <a:custGeom>
                <a:avLst/>
                <a:gdLst/>
                <a:ahLst/>
                <a:cxnLst/>
                <a:rect l="l" t="t" r="r" b="b"/>
                <a:pathLst>
                  <a:path w="8911" h="8275" extrusionOk="0">
                    <a:moveTo>
                      <a:pt x="4435" y="1"/>
                    </a:moveTo>
                    <a:cubicBezTo>
                      <a:pt x="4217" y="1"/>
                      <a:pt x="3995" y="17"/>
                      <a:pt x="3773" y="52"/>
                    </a:cubicBezTo>
                    <a:cubicBezTo>
                      <a:pt x="1529" y="410"/>
                      <a:pt x="1" y="2524"/>
                      <a:pt x="358" y="4800"/>
                    </a:cubicBezTo>
                    <a:cubicBezTo>
                      <a:pt x="679" y="6812"/>
                      <a:pt x="2411" y="8275"/>
                      <a:pt x="4406" y="8275"/>
                    </a:cubicBezTo>
                    <a:cubicBezTo>
                      <a:pt x="4637" y="8275"/>
                      <a:pt x="4871" y="8255"/>
                      <a:pt x="5106" y="8215"/>
                    </a:cubicBezTo>
                    <a:cubicBezTo>
                      <a:pt x="7350" y="7857"/>
                      <a:pt x="8911" y="5711"/>
                      <a:pt x="8521" y="3467"/>
                    </a:cubicBezTo>
                    <a:cubicBezTo>
                      <a:pt x="8198" y="1443"/>
                      <a:pt x="6446" y="1"/>
                      <a:pt x="4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8"/>
              <p:cNvSpPr/>
              <p:nvPr/>
            </p:nvSpPr>
            <p:spPr>
              <a:xfrm>
                <a:off x="4899800" y="1635500"/>
                <a:ext cx="222775" cy="207475"/>
              </a:xfrm>
              <a:custGeom>
                <a:avLst/>
                <a:gdLst/>
                <a:ahLst/>
                <a:cxnLst/>
                <a:rect l="l" t="t" r="r" b="b"/>
                <a:pathLst>
                  <a:path w="8911" h="8299" extrusionOk="0">
                    <a:moveTo>
                      <a:pt x="4424" y="0"/>
                    </a:moveTo>
                    <a:cubicBezTo>
                      <a:pt x="4209" y="0"/>
                      <a:pt x="3992" y="17"/>
                      <a:pt x="3773" y="52"/>
                    </a:cubicBezTo>
                    <a:cubicBezTo>
                      <a:pt x="1529" y="442"/>
                      <a:pt x="1" y="2588"/>
                      <a:pt x="358" y="4832"/>
                    </a:cubicBezTo>
                    <a:cubicBezTo>
                      <a:pt x="681" y="6856"/>
                      <a:pt x="2433" y="8298"/>
                      <a:pt x="4444" y="8298"/>
                    </a:cubicBezTo>
                    <a:cubicBezTo>
                      <a:pt x="4662" y="8298"/>
                      <a:pt x="4884" y="8281"/>
                      <a:pt x="5106" y="8246"/>
                    </a:cubicBezTo>
                    <a:cubicBezTo>
                      <a:pt x="7383" y="7889"/>
                      <a:pt x="8911" y="5710"/>
                      <a:pt x="8521" y="3499"/>
                    </a:cubicBezTo>
                    <a:cubicBezTo>
                      <a:pt x="8197" y="1471"/>
                      <a:pt x="6440" y="0"/>
                      <a:pt x="4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8"/>
              <p:cNvSpPr/>
              <p:nvPr/>
            </p:nvSpPr>
            <p:spPr>
              <a:xfrm>
                <a:off x="4941275" y="1889950"/>
                <a:ext cx="222775" cy="206875"/>
              </a:xfrm>
              <a:custGeom>
                <a:avLst/>
                <a:gdLst/>
                <a:ahLst/>
                <a:cxnLst/>
                <a:rect l="l" t="t" r="r" b="b"/>
                <a:pathLst>
                  <a:path w="8911" h="8275" extrusionOk="0">
                    <a:moveTo>
                      <a:pt x="4434" y="0"/>
                    </a:moveTo>
                    <a:cubicBezTo>
                      <a:pt x="4216" y="0"/>
                      <a:pt x="3995" y="17"/>
                      <a:pt x="3772" y="52"/>
                    </a:cubicBezTo>
                    <a:cubicBezTo>
                      <a:pt x="1561" y="410"/>
                      <a:pt x="0" y="2524"/>
                      <a:pt x="358" y="4800"/>
                    </a:cubicBezTo>
                    <a:cubicBezTo>
                      <a:pt x="708" y="6812"/>
                      <a:pt x="2417" y="8274"/>
                      <a:pt x="4430" y="8274"/>
                    </a:cubicBezTo>
                    <a:cubicBezTo>
                      <a:pt x="4663" y="8274"/>
                      <a:pt x="4899" y="8255"/>
                      <a:pt x="5138" y="8214"/>
                    </a:cubicBezTo>
                    <a:cubicBezTo>
                      <a:pt x="7350" y="7857"/>
                      <a:pt x="8910" y="5743"/>
                      <a:pt x="8520" y="3467"/>
                    </a:cubicBezTo>
                    <a:cubicBezTo>
                      <a:pt x="8197" y="1442"/>
                      <a:pt x="6445" y="0"/>
                      <a:pt x="4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8"/>
              <p:cNvSpPr/>
              <p:nvPr/>
            </p:nvSpPr>
            <p:spPr>
              <a:xfrm>
                <a:off x="4981925" y="2145225"/>
                <a:ext cx="223575" cy="206675"/>
              </a:xfrm>
              <a:custGeom>
                <a:avLst/>
                <a:gdLst/>
                <a:ahLst/>
                <a:cxnLst/>
                <a:rect l="l" t="t" r="r" b="b"/>
                <a:pathLst>
                  <a:path w="8943" h="8267" extrusionOk="0">
                    <a:moveTo>
                      <a:pt x="4434" y="0"/>
                    </a:moveTo>
                    <a:cubicBezTo>
                      <a:pt x="4216" y="0"/>
                      <a:pt x="3995" y="17"/>
                      <a:pt x="3772" y="52"/>
                    </a:cubicBezTo>
                    <a:cubicBezTo>
                      <a:pt x="1561" y="410"/>
                      <a:pt x="0" y="2524"/>
                      <a:pt x="358" y="4800"/>
                    </a:cubicBezTo>
                    <a:cubicBezTo>
                      <a:pt x="710" y="6824"/>
                      <a:pt x="2438" y="8267"/>
                      <a:pt x="4469" y="8267"/>
                    </a:cubicBezTo>
                    <a:cubicBezTo>
                      <a:pt x="4689" y="8267"/>
                      <a:pt x="4912" y="8250"/>
                      <a:pt x="5138" y="8215"/>
                    </a:cubicBezTo>
                    <a:cubicBezTo>
                      <a:pt x="7415" y="7857"/>
                      <a:pt x="8943" y="5678"/>
                      <a:pt x="8520" y="3467"/>
                    </a:cubicBezTo>
                    <a:cubicBezTo>
                      <a:pt x="8197" y="1442"/>
                      <a:pt x="6445" y="0"/>
                      <a:pt x="44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8"/>
              <p:cNvSpPr/>
              <p:nvPr/>
            </p:nvSpPr>
            <p:spPr>
              <a:xfrm>
                <a:off x="5023375" y="2398900"/>
                <a:ext cx="222775" cy="207450"/>
              </a:xfrm>
              <a:custGeom>
                <a:avLst/>
                <a:gdLst/>
                <a:ahLst/>
                <a:cxnLst/>
                <a:rect l="l" t="t" r="r" b="b"/>
                <a:pathLst>
                  <a:path w="8911" h="8298" extrusionOk="0">
                    <a:moveTo>
                      <a:pt x="4457" y="0"/>
                    </a:moveTo>
                    <a:cubicBezTo>
                      <a:pt x="4242" y="0"/>
                      <a:pt x="4025" y="17"/>
                      <a:pt x="3805" y="51"/>
                    </a:cubicBezTo>
                    <a:cubicBezTo>
                      <a:pt x="1561" y="409"/>
                      <a:pt x="1" y="2555"/>
                      <a:pt x="391" y="4832"/>
                    </a:cubicBezTo>
                    <a:cubicBezTo>
                      <a:pt x="714" y="6830"/>
                      <a:pt x="2472" y="8297"/>
                      <a:pt x="4487" y="8297"/>
                    </a:cubicBezTo>
                    <a:cubicBezTo>
                      <a:pt x="4702" y="8297"/>
                      <a:pt x="4919" y="8281"/>
                      <a:pt x="5139" y="8246"/>
                    </a:cubicBezTo>
                    <a:cubicBezTo>
                      <a:pt x="7383" y="7856"/>
                      <a:pt x="8911" y="5710"/>
                      <a:pt x="8553" y="3466"/>
                    </a:cubicBezTo>
                    <a:cubicBezTo>
                      <a:pt x="8230" y="1467"/>
                      <a:pt x="6472" y="0"/>
                      <a:pt x="4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8"/>
              <p:cNvSpPr/>
              <p:nvPr/>
            </p:nvSpPr>
            <p:spPr>
              <a:xfrm>
                <a:off x="4921750" y="1418075"/>
                <a:ext cx="136600" cy="148400"/>
              </a:xfrm>
              <a:custGeom>
                <a:avLst/>
                <a:gdLst/>
                <a:ahLst/>
                <a:cxnLst/>
                <a:rect l="l" t="t" r="r" b="b"/>
                <a:pathLst>
                  <a:path w="5464" h="5936" extrusionOk="0">
                    <a:moveTo>
                      <a:pt x="3870" y="1"/>
                    </a:moveTo>
                    <a:lnTo>
                      <a:pt x="1" y="5301"/>
                    </a:lnTo>
                    <a:cubicBezTo>
                      <a:pt x="572" y="5691"/>
                      <a:pt x="1226" y="5935"/>
                      <a:pt x="1913" y="5935"/>
                    </a:cubicBezTo>
                    <a:cubicBezTo>
                      <a:pt x="2087" y="5935"/>
                      <a:pt x="2262" y="5920"/>
                      <a:pt x="2440" y="5887"/>
                    </a:cubicBezTo>
                    <a:cubicBezTo>
                      <a:pt x="4228" y="5594"/>
                      <a:pt x="5464" y="3903"/>
                      <a:pt x="5171" y="2115"/>
                    </a:cubicBezTo>
                    <a:cubicBezTo>
                      <a:pt x="5041" y="1237"/>
                      <a:pt x="4521" y="489"/>
                      <a:pt x="38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8"/>
              <p:cNvSpPr/>
              <p:nvPr/>
            </p:nvSpPr>
            <p:spPr>
              <a:xfrm>
                <a:off x="4881100" y="1402550"/>
                <a:ext cx="137425" cy="149700"/>
              </a:xfrm>
              <a:custGeom>
                <a:avLst/>
                <a:gdLst/>
                <a:ahLst/>
                <a:cxnLst/>
                <a:rect l="l" t="t" r="r" b="b"/>
                <a:pathLst>
                  <a:path w="5497" h="5988" extrusionOk="0">
                    <a:moveTo>
                      <a:pt x="3514" y="1"/>
                    </a:moveTo>
                    <a:cubicBezTo>
                      <a:pt x="3351" y="1"/>
                      <a:pt x="3187" y="12"/>
                      <a:pt x="3025" y="36"/>
                    </a:cubicBezTo>
                    <a:cubicBezTo>
                      <a:pt x="1236" y="329"/>
                      <a:pt x="1" y="2020"/>
                      <a:pt x="293" y="3809"/>
                    </a:cubicBezTo>
                    <a:cubicBezTo>
                      <a:pt x="456" y="4719"/>
                      <a:pt x="944" y="5467"/>
                      <a:pt x="1627" y="5987"/>
                    </a:cubicBezTo>
                    <a:lnTo>
                      <a:pt x="5496" y="654"/>
                    </a:lnTo>
                    <a:cubicBezTo>
                      <a:pt x="4940" y="230"/>
                      <a:pt x="4232" y="1"/>
                      <a:pt x="3514" y="1"/>
                    </a:cubicBezTo>
                    <a:close/>
                  </a:path>
                </a:pathLst>
              </a:custGeom>
              <a:gradFill>
                <a:gsLst>
                  <a:gs pos="0">
                    <a:schemeClr val="dk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8"/>
              <p:cNvSpPr/>
              <p:nvPr/>
            </p:nvSpPr>
            <p:spPr>
              <a:xfrm>
                <a:off x="4962400" y="1672550"/>
                <a:ext cx="136600" cy="149200"/>
              </a:xfrm>
              <a:custGeom>
                <a:avLst/>
                <a:gdLst/>
                <a:ahLst/>
                <a:cxnLst/>
                <a:rect l="l" t="t" r="r" b="b"/>
                <a:pathLst>
                  <a:path w="5464" h="5968" extrusionOk="0">
                    <a:moveTo>
                      <a:pt x="3870" y="0"/>
                    </a:moveTo>
                    <a:lnTo>
                      <a:pt x="1" y="5334"/>
                    </a:lnTo>
                    <a:cubicBezTo>
                      <a:pt x="572" y="5723"/>
                      <a:pt x="1226" y="5967"/>
                      <a:pt x="1913" y="5967"/>
                    </a:cubicBezTo>
                    <a:cubicBezTo>
                      <a:pt x="2087" y="5967"/>
                      <a:pt x="2262" y="5952"/>
                      <a:pt x="2440" y="5919"/>
                    </a:cubicBezTo>
                    <a:cubicBezTo>
                      <a:pt x="4228" y="5626"/>
                      <a:pt x="5464" y="3903"/>
                      <a:pt x="5171" y="2114"/>
                    </a:cubicBezTo>
                    <a:cubicBezTo>
                      <a:pt x="5041" y="1236"/>
                      <a:pt x="4553" y="488"/>
                      <a:pt x="3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8"/>
              <p:cNvSpPr/>
              <p:nvPr/>
            </p:nvSpPr>
            <p:spPr>
              <a:xfrm>
                <a:off x="4923375" y="1657000"/>
                <a:ext cx="136600" cy="148900"/>
              </a:xfrm>
              <a:custGeom>
                <a:avLst/>
                <a:gdLst/>
                <a:ahLst/>
                <a:cxnLst/>
                <a:rect l="l" t="t" r="r" b="b"/>
                <a:pathLst>
                  <a:path w="5464" h="5956" extrusionOk="0">
                    <a:moveTo>
                      <a:pt x="3495" y="1"/>
                    </a:moveTo>
                    <a:cubicBezTo>
                      <a:pt x="3330" y="1"/>
                      <a:pt x="3162" y="13"/>
                      <a:pt x="2992" y="37"/>
                    </a:cubicBezTo>
                    <a:cubicBezTo>
                      <a:pt x="1204" y="297"/>
                      <a:pt x="1" y="2021"/>
                      <a:pt x="261" y="3809"/>
                    </a:cubicBezTo>
                    <a:cubicBezTo>
                      <a:pt x="423" y="4687"/>
                      <a:pt x="911" y="5468"/>
                      <a:pt x="1627" y="5956"/>
                    </a:cubicBezTo>
                    <a:lnTo>
                      <a:pt x="5464" y="622"/>
                    </a:lnTo>
                    <a:cubicBezTo>
                      <a:pt x="4882" y="226"/>
                      <a:pt x="4214" y="1"/>
                      <a:pt x="3495" y="1"/>
                    </a:cubicBezTo>
                    <a:close/>
                  </a:path>
                </a:pathLst>
              </a:custGeom>
              <a:gradFill>
                <a:gsLst>
                  <a:gs pos="0">
                    <a:schemeClr val="dk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8"/>
              <p:cNvSpPr/>
              <p:nvPr/>
            </p:nvSpPr>
            <p:spPr>
              <a:xfrm>
                <a:off x="5004675" y="1927000"/>
                <a:ext cx="135800" cy="148500"/>
              </a:xfrm>
              <a:custGeom>
                <a:avLst/>
                <a:gdLst/>
                <a:ahLst/>
                <a:cxnLst/>
                <a:rect l="l" t="t" r="r" b="b"/>
                <a:pathLst>
                  <a:path w="5432" h="5940" extrusionOk="0">
                    <a:moveTo>
                      <a:pt x="3838" y="1"/>
                    </a:moveTo>
                    <a:lnTo>
                      <a:pt x="1" y="5334"/>
                    </a:lnTo>
                    <a:cubicBezTo>
                      <a:pt x="536" y="5717"/>
                      <a:pt x="1171" y="5939"/>
                      <a:pt x="1859" y="5939"/>
                    </a:cubicBezTo>
                    <a:cubicBezTo>
                      <a:pt x="2049" y="5939"/>
                      <a:pt x="2243" y="5922"/>
                      <a:pt x="2440" y="5887"/>
                    </a:cubicBezTo>
                    <a:cubicBezTo>
                      <a:pt x="4228" y="5594"/>
                      <a:pt x="5431" y="3903"/>
                      <a:pt x="5139" y="2115"/>
                    </a:cubicBezTo>
                    <a:cubicBezTo>
                      <a:pt x="5041" y="1269"/>
                      <a:pt x="4488" y="489"/>
                      <a:pt x="3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8"/>
              <p:cNvSpPr/>
              <p:nvPr/>
            </p:nvSpPr>
            <p:spPr>
              <a:xfrm>
                <a:off x="4964025" y="1911175"/>
                <a:ext cx="136600" cy="150000"/>
              </a:xfrm>
              <a:custGeom>
                <a:avLst/>
                <a:gdLst/>
                <a:ahLst/>
                <a:cxnLst/>
                <a:rect l="l" t="t" r="r" b="b"/>
                <a:pathLst>
                  <a:path w="5464" h="6000" extrusionOk="0">
                    <a:moveTo>
                      <a:pt x="3534" y="0"/>
                    </a:moveTo>
                    <a:cubicBezTo>
                      <a:pt x="3355" y="0"/>
                      <a:pt x="3175" y="16"/>
                      <a:pt x="2992" y="49"/>
                    </a:cubicBezTo>
                    <a:cubicBezTo>
                      <a:pt x="1204" y="341"/>
                      <a:pt x="1" y="2065"/>
                      <a:pt x="261" y="3853"/>
                    </a:cubicBezTo>
                    <a:cubicBezTo>
                      <a:pt x="423" y="4731"/>
                      <a:pt x="911" y="5512"/>
                      <a:pt x="1627" y="6000"/>
                    </a:cubicBezTo>
                    <a:lnTo>
                      <a:pt x="5464" y="666"/>
                    </a:lnTo>
                    <a:cubicBezTo>
                      <a:pt x="4918" y="250"/>
                      <a:pt x="4246" y="0"/>
                      <a:pt x="3534" y="0"/>
                    </a:cubicBezTo>
                    <a:close/>
                  </a:path>
                </a:pathLst>
              </a:custGeom>
              <a:gradFill>
                <a:gsLst>
                  <a:gs pos="0">
                    <a:schemeClr val="dk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8"/>
              <p:cNvSpPr/>
              <p:nvPr/>
            </p:nvSpPr>
            <p:spPr>
              <a:xfrm>
                <a:off x="5045325" y="2180675"/>
                <a:ext cx="135800" cy="148800"/>
              </a:xfrm>
              <a:custGeom>
                <a:avLst/>
                <a:gdLst/>
                <a:ahLst/>
                <a:cxnLst/>
                <a:rect l="l" t="t" r="r" b="b"/>
                <a:pathLst>
                  <a:path w="5432" h="5952" extrusionOk="0">
                    <a:moveTo>
                      <a:pt x="3838" y="0"/>
                    </a:moveTo>
                    <a:lnTo>
                      <a:pt x="1" y="5333"/>
                    </a:lnTo>
                    <a:cubicBezTo>
                      <a:pt x="528" y="5710"/>
                      <a:pt x="1153" y="5951"/>
                      <a:pt x="1830" y="5951"/>
                    </a:cubicBezTo>
                    <a:cubicBezTo>
                      <a:pt x="2029" y="5951"/>
                      <a:pt x="2233" y="5930"/>
                      <a:pt x="2440" y="5886"/>
                    </a:cubicBezTo>
                    <a:cubicBezTo>
                      <a:pt x="4228" y="5626"/>
                      <a:pt x="5431" y="3902"/>
                      <a:pt x="5139" y="2114"/>
                    </a:cubicBezTo>
                    <a:cubicBezTo>
                      <a:pt x="5041" y="1268"/>
                      <a:pt x="4553" y="488"/>
                      <a:pt x="3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8"/>
              <p:cNvSpPr/>
              <p:nvPr/>
            </p:nvSpPr>
            <p:spPr>
              <a:xfrm>
                <a:off x="5005500" y="2165550"/>
                <a:ext cx="137400" cy="149275"/>
              </a:xfrm>
              <a:custGeom>
                <a:avLst/>
                <a:gdLst/>
                <a:ahLst/>
                <a:cxnLst/>
                <a:rect l="l" t="t" r="r" b="b"/>
                <a:pathLst>
                  <a:path w="5496" h="5971" extrusionOk="0">
                    <a:moveTo>
                      <a:pt x="3562" y="1"/>
                    </a:moveTo>
                    <a:cubicBezTo>
                      <a:pt x="3375" y="1"/>
                      <a:pt x="3185" y="18"/>
                      <a:pt x="2992" y="52"/>
                    </a:cubicBezTo>
                    <a:cubicBezTo>
                      <a:pt x="1203" y="345"/>
                      <a:pt x="0" y="2036"/>
                      <a:pt x="293" y="3824"/>
                    </a:cubicBezTo>
                    <a:cubicBezTo>
                      <a:pt x="455" y="4735"/>
                      <a:pt x="943" y="5483"/>
                      <a:pt x="1626" y="5971"/>
                    </a:cubicBezTo>
                    <a:lnTo>
                      <a:pt x="5496" y="670"/>
                    </a:lnTo>
                    <a:cubicBezTo>
                      <a:pt x="4907" y="234"/>
                      <a:pt x="4257" y="1"/>
                      <a:pt x="3562" y="1"/>
                    </a:cubicBezTo>
                    <a:close/>
                  </a:path>
                </a:pathLst>
              </a:custGeom>
              <a:gradFill>
                <a:gsLst>
                  <a:gs pos="0">
                    <a:schemeClr val="dk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8"/>
              <p:cNvSpPr/>
              <p:nvPr/>
            </p:nvSpPr>
            <p:spPr>
              <a:xfrm>
                <a:off x="5086800" y="2435125"/>
                <a:ext cx="135775" cy="148400"/>
              </a:xfrm>
              <a:custGeom>
                <a:avLst/>
                <a:gdLst/>
                <a:ahLst/>
                <a:cxnLst/>
                <a:rect l="l" t="t" r="r" b="b"/>
                <a:pathLst>
                  <a:path w="5431" h="5936" extrusionOk="0">
                    <a:moveTo>
                      <a:pt x="3870" y="1"/>
                    </a:moveTo>
                    <a:lnTo>
                      <a:pt x="0" y="5334"/>
                    </a:lnTo>
                    <a:cubicBezTo>
                      <a:pt x="544" y="5696"/>
                      <a:pt x="1191" y="5935"/>
                      <a:pt x="1892" y="5935"/>
                    </a:cubicBezTo>
                    <a:cubicBezTo>
                      <a:pt x="2071" y="5935"/>
                      <a:pt x="2254" y="5920"/>
                      <a:pt x="2439" y="5887"/>
                    </a:cubicBezTo>
                    <a:cubicBezTo>
                      <a:pt x="4228" y="5594"/>
                      <a:pt x="5431" y="3903"/>
                      <a:pt x="5171" y="2114"/>
                    </a:cubicBezTo>
                    <a:cubicBezTo>
                      <a:pt x="5041" y="1269"/>
                      <a:pt x="4520" y="521"/>
                      <a:pt x="38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8"/>
              <p:cNvSpPr/>
              <p:nvPr/>
            </p:nvSpPr>
            <p:spPr>
              <a:xfrm>
                <a:off x="5046150" y="2419900"/>
                <a:ext cx="137400" cy="149400"/>
              </a:xfrm>
              <a:custGeom>
                <a:avLst/>
                <a:gdLst/>
                <a:ahLst/>
                <a:cxnLst/>
                <a:rect l="l" t="t" r="r" b="b"/>
                <a:pathLst>
                  <a:path w="5496" h="5976" extrusionOk="0">
                    <a:moveTo>
                      <a:pt x="3440" y="0"/>
                    </a:moveTo>
                    <a:cubicBezTo>
                      <a:pt x="3292" y="0"/>
                      <a:pt x="3142" y="8"/>
                      <a:pt x="2992" y="24"/>
                    </a:cubicBezTo>
                    <a:cubicBezTo>
                      <a:pt x="1203" y="317"/>
                      <a:pt x="0" y="2040"/>
                      <a:pt x="293" y="3829"/>
                    </a:cubicBezTo>
                    <a:cubicBezTo>
                      <a:pt x="455" y="4707"/>
                      <a:pt x="943" y="5488"/>
                      <a:pt x="1626" y="5975"/>
                    </a:cubicBezTo>
                    <a:lnTo>
                      <a:pt x="5496" y="642"/>
                    </a:lnTo>
                    <a:cubicBezTo>
                      <a:pt x="4899" y="208"/>
                      <a:pt x="4188" y="0"/>
                      <a:pt x="3440" y="0"/>
                    </a:cubicBezTo>
                    <a:close/>
                  </a:path>
                </a:pathLst>
              </a:custGeom>
              <a:gradFill>
                <a:gsLst>
                  <a:gs pos="0">
                    <a:schemeClr val="dk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8"/>
              <p:cNvSpPr/>
              <p:nvPr/>
            </p:nvSpPr>
            <p:spPr>
              <a:xfrm>
                <a:off x="5302225" y="1357100"/>
                <a:ext cx="135800" cy="148400"/>
              </a:xfrm>
              <a:custGeom>
                <a:avLst/>
                <a:gdLst/>
                <a:ahLst/>
                <a:cxnLst/>
                <a:rect l="l" t="t" r="r" b="b"/>
                <a:pathLst>
                  <a:path w="5432" h="5936" extrusionOk="0">
                    <a:moveTo>
                      <a:pt x="3871" y="1"/>
                    </a:moveTo>
                    <a:lnTo>
                      <a:pt x="1" y="5301"/>
                    </a:lnTo>
                    <a:cubicBezTo>
                      <a:pt x="546" y="5691"/>
                      <a:pt x="1195" y="5935"/>
                      <a:pt x="1898" y="5935"/>
                    </a:cubicBezTo>
                    <a:cubicBezTo>
                      <a:pt x="2075" y="5935"/>
                      <a:pt x="2256" y="5920"/>
                      <a:pt x="2440" y="5887"/>
                    </a:cubicBezTo>
                    <a:cubicBezTo>
                      <a:pt x="4228" y="5594"/>
                      <a:pt x="5432" y="3903"/>
                      <a:pt x="5171" y="2115"/>
                    </a:cubicBezTo>
                    <a:cubicBezTo>
                      <a:pt x="5041" y="1204"/>
                      <a:pt x="4554" y="489"/>
                      <a:pt x="3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8"/>
              <p:cNvSpPr/>
              <p:nvPr/>
            </p:nvSpPr>
            <p:spPr>
              <a:xfrm>
                <a:off x="5262400" y="1341275"/>
                <a:ext cx="137425" cy="150000"/>
              </a:xfrm>
              <a:custGeom>
                <a:avLst/>
                <a:gdLst/>
                <a:ahLst/>
                <a:cxnLst/>
                <a:rect l="l" t="t" r="r" b="b"/>
                <a:pathLst>
                  <a:path w="5497" h="6000" extrusionOk="0">
                    <a:moveTo>
                      <a:pt x="3547" y="0"/>
                    </a:moveTo>
                    <a:cubicBezTo>
                      <a:pt x="3375" y="0"/>
                      <a:pt x="3200" y="16"/>
                      <a:pt x="3025" y="48"/>
                    </a:cubicBezTo>
                    <a:cubicBezTo>
                      <a:pt x="1236" y="341"/>
                      <a:pt x="0" y="2032"/>
                      <a:pt x="293" y="3821"/>
                    </a:cubicBezTo>
                    <a:cubicBezTo>
                      <a:pt x="456" y="4731"/>
                      <a:pt x="943" y="5479"/>
                      <a:pt x="1626" y="6000"/>
                    </a:cubicBezTo>
                    <a:lnTo>
                      <a:pt x="5496" y="666"/>
                    </a:lnTo>
                    <a:cubicBezTo>
                      <a:pt x="4898" y="250"/>
                      <a:pt x="4237" y="0"/>
                      <a:pt x="3547" y="0"/>
                    </a:cubicBezTo>
                    <a:close/>
                  </a:path>
                </a:pathLst>
              </a:custGeom>
              <a:gradFill>
                <a:gsLst>
                  <a:gs pos="0">
                    <a:schemeClr val="dk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8"/>
              <p:cNvSpPr/>
              <p:nvPr/>
            </p:nvSpPr>
            <p:spPr>
              <a:xfrm>
                <a:off x="5342875" y="1610750"/>
                <a:ext cx="135800" cy="148475"/>
              </a:xfrm>
              <a:custGeom>
                <a:avLst/>
                <a:gdLst/>
                <a:ahLst/>
                <a:cxnLst/>
                <a:rect l="l" t="t" r="r" b="b"/>
                <a:pathLst>
                  <a:path w="5432" h="5939" extrusionOk="0">
                    <a:moveTo>
                      <a:pt x="3871" y="1"/>
                    </a:moveTo>
                    <a:lnTo>
                      <a:pt x="1" y="5334"/>
                    </a:lnTo>
                    <a:cubicBezTo>
                      <a:pt x="536" y="5716"/>
                      <a:pt x="1171" y="5939"/>
                      <a:pt x="1859" y="5939"/>
                    </a:cubicBezTo>
                    <a:cubicBezTo>
                      <a:pt x="2049" y="5939"/>
                      <a:pt x="2243" y="5922"/>
                      <a:pt x="2440" y="5887"/>
                    </a:cubicBezTo>
                    <a:cubicBezTo>
                      <a:pt x="4228" y="5627"/>
                      <a:pt x="5432" y="3903"/>
                      <a:pt x="5171" y="2115"/>
                    </a:cubicBezTo>
                    <a:cubicBezTo>
                      <a:pt x="5041" y="1269"/>
                      <a:pt x="4554" y="489"/>
                      <a:pt x="3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8"/>
              <p:cNvSpPr/>
              <p:nvPr/>
            </p:nvSpPr>
            <p:spPr>
              <a:xfrm>
                <a:off x="5303050" y="1595650"/>
                <a:ext cx="137425" cy="149275"/>
              </a:xfrm>
              <a:custGeom>
                <a:avLst/>
                <a:gdLst/>
                <a:ahLst/>
                <a:cxnLst/>
                <a:rect l="l" t="t" r="r" b="b"/>
                <a:pathLst>
                  <a:path w="5497" h="5971" extrusionOk="0">
                    <a:moveTo>
                      <a:pt x="3590" y="0"/>
                    </a:moveTo>
                    <a:cubicBezTo>
                      <a:pt x="3402" y="0"/>
                      <a:pt x="3213" y="17"/>
                      <a:pt x="3025" y="52"/>
                    </a:cubicBezTo>
                    <a:cubicBezTo>
                      <a:pt x="1236" y="312"/>
                      <a:pt x="0" y="2036"/>
                      <a:pt x="293" y="3824"/>
                    </a:cubicBezTo>
                    <a:cubicBezTo>
                      <a:pt x="456" y="4702"/>
                      <a:pt x="943" y="5483"/>
                      <a:pt x="1626" y="5971"/>
                    </a:cubicBezTo>
                    <a:lnTo>
                      <a:pt x="5496" y="637"/>
                    </a:lnTo>
                    <a:cubicBezTo>
                      <a:pt x="4959" y="228"/>
                      <a:pt x="4282" y="0"/>
                      <a:pt x="3590" y="0"/>
                    </a:cubicBezTo>
                    <a:close/>
                  </a:path>
                </a:pathLst>
              </a:custGeom>
              <a:gradFill>
                <a:gsLst>
                  <a:gs pos="0">
                    <a:schemeClr val="dk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8"/>
              <p:cNvSpPr/>
              <p:nvPr/>
            </p:nvSpPr>
            <p:spPr>
              <a:xfrm>
                <a:off x="5384350" y="1865225"/>
                <a:ext cx="135800" cy="148375"/>
              </a:xfrm>
              <a:custGeom>
                <a:avLst/>
                <a:gdLst/>
                <a:ahLst/>
                <a:cxnLst/>
                <a:rect l="l" t="t" r="r" b="b"/>
                <a:pathLst>
                  <a:path w="5432" h="5935" extrusionOk="0">
                    <a:moveTo>
                      <a:pt x="3870" y="0"/>
                    </a:moveTo>
                    <a:lnTo>
                      <a:pt x="0" y="5301"/>
                    </a:lnTo>
                    <a:cubicBezTo>
                      <a:pt x="545" y="5691"/>
                      <a:pt x="1215" y="5935"/>
                      <a:pt x="1910" y="5935"/>
                    </a:cubicBezTo>
                    <a:cubicBezTo>
                      <a:pt x="2085" y="5935"/>
                      <a:pt x="2262" y="5919"/>
                      <a:pt x="2439" y="5887"/>
                    </a:cubicBezTo>
                    <a:cubicBezTo>
                      <a:pt x="4228" y="5594"/>
                      <a:pt x="5431" y="3870"/>
                      <a:pt x="5171" y="2114"/>
                    </a:cubicBezTo>
                    <a:cubicBezTo>
                      <a:pt x="5041" y="1236"/>
                      <a:pt x="4553" y="488"/>
                      <a:pt x="3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8"/>
              <p:cNvSpPr/>
              <p:nvPr/>
            </p:nvSpPr>
            <p:spPr>
              <a:xfrm>
                <a:off x="5344500" y="1849700"/>
                <a:ext cx="137425" cy="149700"/>
              </a:xfrm>
              <a:custGeom>
                <a:avLst/>
                <a:gdLst/>
                <a:ahLst/>
                <a:cxnLst/>
                <a:rect l="l" t="t" r="r" b="b"/>
                <a:pathLst>
                  <a:path w="5497" h="5988" extrusionOk="0">
                    <a:moveTo>
                      <a:pt x="3511" y="0"/>
                    </a:moveTo>
                    <a:cubicBezTo>
                      <a:pt x="3350" y="0"/>
                      <a:pt x="3188" y="12"/>
                      <a:pt x="3025" y="36"/>
                    </a:cubicBezTo>
                    <a:cubicBezTo>
                      <a:pt x="1237" y="329"/>
                      <a:pt x="1" y="2020"/>
                      <a:pt x="293" y="3808"/>
                    </a:cubicBezTo>
                    <a:cubicBezTo>
                      <a:pt x="456" y="4719"/>
                      <a:pt x="944" y="5499"/>
                      <a:pt x="1627" y="5987"/>
                    </a:cubicBezTo>
                    <a:lnTo>
                      <a:pt x="5497" y="654"/>
                    </a:lnTo>
                    <a:cubicBezTo>
                      <a:pt x="4914" y="230"/>
                      <a:pt x="4222" y="0"/>
                      <a:pt x="3511" y="0"/>
                    </a:cubicBezTo>
                    <a:close/>
                  </a:path>
                </a:pathLst>
              </a:custGeom>
              <a:gradFill>
                <a:gsLst>
                  <a:gs pos="0">
                    <a:schemeClr val="dk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8"/>
              <p:cNvSpPr/>
              <p:nvPr/>
            </p:nvSpPr>
            <p:spPr>
              <a:xfrm>
                <a:off x="5425000" y="2119700"/>
                <a:ext cx="135800" cy="149200"/>
              </a:xfrm>
              <a:custGeom>
                <a:avLst/>
                <a:gdLst/>
                <a:ahLst/>
                <a:cxnLst/>
                <a:rect l="l" t="t" r="r" b="b"/>
                <a:pathLst>
                  <a:path w="5432" h="5968" extrusionOk="0">
                    <a:moveTo>
                      <a:pt x="3870" y="0"/>
                    </a:moveTo>
                    <a:lnTo>
                      <a:pt x="0" y="5333"/>
                    </a:lnTo>
                    <a:cubicBezTo>
                      <a:pt x="545" y="5723"/>
                      <a:pt x="1194" y="5967"/>
                      <a:pt x="1897" y="5967"/>
                    </a:cubicBezTo>
                    <a:cubicBezTo>
                      <a:pt x="2075" y="5967"/>
                      <a:pt x="2256" y="5951"/>
                      <a:pt x="2439" y="5919"/>
                    </a:cubicBezTo>
                    <a:cubicBezTo>
                      <a:pt x="4228" y="5626"/>
                      <a:pt x="5431" y="3902"/>
                      <a:pt x="5171" y="2114"/>
                    </a:cubicBezTo>
                    <a:cubicBezTo>
                      <a:pt x="5041" y="1236"/>
                      <a:pt x="4553" y="488"/>
                      <a:pt x="38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8"/>
              <p:cNvSpPr/>
              <p:nvPr/>
            </p:nvSpPr>
            <p:spPr>
              <a:xfrm>
                <a:off x="5385150" y="2104075"/>
                <a:ext cx="137425" cy="148975"/>
              </a:xfrm>
              <a:custGeom>
                <a:avLst/>
                <a:gdLst/>
                <a:ahLst/>
                <a:cxnLst/>
                <a:rect l="l" t="t" r="r" b="b"/>
                <a:pathLst>
                  <a:path w="5497" h="5959" extrusionOk="0">
                    <a:moveTo>
                      <a:pt x="3554" y="1"/>
                    </a:moveTo>
                    <a:cubicBezTo>
                      <a:pt x="3378" y="1"/>
                      <a:pt x="3201" y="14"/>
                      <a:pt x="3025" y="40"/>
                    </a:cubicBezTo>
                    <a:cubicBezTo>
                      <a:pt x="1237" y="300"/>
                      <a:pt x="1" y="2023"/>
                      <a:pt x="293" y="3812"/>
                    </a:cubicBezTo>
                    <a:cubicBezTo>
                      <a:pt x="456" y="4690"/>
                      <a:pt x="944" y="5470"/>
                      <a:pt x="1627" y="5958"/>
                    </a:cubicBezTo>
                    <a:lnTo>
                      <a:pt x="5497" y="625"/>
                    </a:lnTo>
                    <a:cubicBezTo>
                      <a:pt x="4950" y="209"/>
                      <a:pt x="4258" y="1"/>
                      <a:pt x="3554" y="1"/>
                    </a:cubicBezTo>
                    <a:close/>
                  </a:path>
                </a:pathLst>
              </a:custGeom>
              <a:gradFill>
                <a:gsLst>
                  <a:gs pos="0">
                    <a:schemeClr val="dk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8"/>
              <p:cNvSpPr/>
              <p:nvPr/>
            </p:nvSpPr>
            <p:spPr>
              <a:xfrm>
                <a:off x="5466450" y="2374150"/>
                <a:ext cx="136625" cy="148400"/>
              </a:xfrm>
              <a:custGeom>
                <a:avLst/>
                <a:gdLst/>
                <a:ahLst/>
                <a:cxnLst/>
                <a:rect l="l" t="t" r="r" b="b"/>
                <a:pathLst>
                  <a:path w="5465" h="5936" extrusionOk="0">
                    <a:moveTo>
                      <a:pt x="3871" y="1"/>
                    </a:moveTo>
                    <a:lnTo>
                      <a:pt x="1" y="5334"/>
                    </a:lnTo>
                    <a:cubicBezTo>
                      <a:pt x="571" y="5697"/>
                      <a:pt x="1223" y="5935"/>
                      <a:pt x="1909" y="5935"/>
                    </a:cubicBezTo>
                    <a:cubicBezTo>
                      <a:pt x="2084" y="5935"/>
                      <a:pt x="2261" y="5920"/>
                      <a:pt x="2440" y="5887"/>
                    </a:cubicBezTo>
                    <a:cubicBezTo>
                      <a:pt x="4228" y="5594"/>
                      <a:pt x="5464" y="3903"/>
                      <a:pt x="5171" y="2114"/>
                    </a:cubicBezTo>
                    <a:cubicBezTo>
                      <a:pt x="5041" y="1269"/>
                      <a:pt x="4554" y="488"/>
                      <a:pt x="38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8"/>
              <p:cNvSpPr/>
              <p:nvPr/>
            </p:nvSpPr>
            <p:spPr>
              <a:xfrm>
                <a:off x="5427425" y="2358325"/>
                <a:ext cx="136625" cy="150000"/>
              </a:xfrm>
              <a:custGeom>
                <a:avLst/>
                <a:gdLst/>
                <a:ahLst/>
                <a:cxnLst/>
                <a:rect l="l" t="t" r="r" b="b"/>
                <a:pathLst>
                  <a:path w="5465" h="6000" extrusionOk="0">
                    <a:moveTo>
                      <a:pt x="3531" y="0"/>
                    </a:moveTo>
                    <a:cubicBezTo>
                      <a:pt x="3354" y="0"/>
                      <a:pt x="3175" y="16"/>
                      <a:pt x="2993" y="48"/>
                    </a:cubicBezTo>
                    <a:cubicBezTo>
                      <a:pt x="1204" y="341"/>
                      <a:pt x="1" y="2065"/>
                      <a:pt x="261" y="3853"/>
                    </a:cubicBezTo>
                    <a:cubicBezTo>
                      <a:pt x="424" y="4731"/>
                      <a:pt x="911" y="5512"/>
                      <a:pt x="1627" y="5999"/>
                    </a:cubicBezTo>
                    <a:lnTo>
                      <a:pt x="5464" y="666"/>
                    </a:lnTo>
                    <a:cubicBezTo>
                      <a:pt x="4892" y="250"/>
                      <a:pt x="4236" y="0"/>
                      <a:pt x="3531" y="0"/>
                    </a:cubicBezTo>
                    <a:close/>
                  </a:path>
                </a:pathLst>
              </a:custGeom>
              <a:gradFill>
                <a:gsLst>
                  <a:gs pos="0">
                    <a:schemeClr val="dk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8"/>
              <p:cNvSpPr/>
              <p:nvPr/>
            </p:nvSpPr>
            <p:spPr>
              <a:xfrm>
                <a:off x="4907925" y="1427850"/>
                <a:ext cx="52875" cy="88625"/>
              </a:xfrm>
              <a:custGeom>
                <a:avLst/>
                <a:gdLst/>
                <a:ahLst/>
                <a:cxnLst/>
                <a:rect l="l" t="t" r="r" b="b"/>
                <a:pathLst>
                  <a:path w="2115" h="3545" fill="none" extrusionOk="0">
                    <a:moveTo>
                      <a:pt x="2115" y="0"/>
                    </a:moveTo>
                    <a:cubicBezTo>
                      <a:pt x="846" y="195"/>
                      <a:pt x="1" y="1398"/>
                      <a:pt x="196" y="2699"/>
                    </a:cubicBezTo>
                    <a:cubicBezTo>
                      <a:pt x="228" y="3024"/>
                      <a:pt x="358" y="3284"/>
                      <a:pt x="521" y="3545"/>
                    </a:cubicBezTo>
                  </a:path>
                </a:pathLst>
              </a:custGeom>
              <a:solidFill>
                <a:schemeClr val="lt2"/>
              </a:solidFill>
              <a:ln w="10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8"/>
              <p:cNvSpPr/>
              <p:nvPr/>
            </p:nvSpPr>
            <p:spPr>
              <a:xfrm>
                <a:off x="5287600" y="1366050"/>
                <a:ext cx="52875" cy="88650"/>
              </a:xfrm>
              <a:custGeom>
                <a:avLst/>
                <a:gdLst/>
                <a:ahLst/>
                <a:cxnLst/>
                <a:rect l="l" t="t" r="r" b="b"/>
                <a:pathLst>
                  <a:path w="2115" h="3546" fill="none" extrusionOk="0">
                    <a:moveTo>
                      <a:pt x="2114" y="1"/>
                    </a:moveTo>
                    <a:cubicBezTo>
                      <a:pt x="878" y="196"/>
                      <a:pt x="0" y="1366"/>
                      <a:pt x="228" y="2667"/>
                    </a:cubicBezTo>
                    <a:cubicBezTo>
                      <a:pt x="261" y="2992"/>
                      <a:pt x="391" y="3285"/>
                      <a:pt x="553" y="3545"/>
                    </a:cubicBezTo>
                  </a:path>
                </a:pathLst>
              </a:custGeom>
              <a:solidFill>
                <a:schemeClr val="lt2"/>
              </a:solidFill>
              <a:ln w="10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8"/>
              <p:cNvSpPr/>
              <p:nvPr/>
            </p:nvSpPr>
            <p:spPr>
              <a:xfrm>
                <a:off x="4949400" y="1682300"/>
                <a:ext cx="52875" cy="87825"/>
              </a:xfrm>
              <a:custGeom>
                <a:avLst/>
                <a:gdLst/>
                <a:ahLst/>
                <a:cxnLst/>
                <a:rect l="l" t="t" r="r" b="b"/>
                <a:pathLst>
                  <a:path w="2115" h="3513" fill="none" extrusionOk="0">
                    <a:moveTo>
                      <a:pt x="2114" y="1"/>
                    </a:moveTo>
                    <a:cubicBezTo>
                      <a:pt x="846" y="196"/>
                      <a:pt x="0" y="1366"/>
                      <a:pt x="195" y="2667"/>
                    </a:cubicBezTo>
                    <a:cubicBezTo>
                      <a:pt x="260" y="2992"/>
                      <a:pt x="358" y="3285"/>
                      <a:pt x="521" y="3513"/>
                    </a:cubicBezTo>
                  </a:path>
                </a:pathLst>
              </a:custGeom>
              <a:solidFill>
                <a:schemeClr val="lt2"/>
              </a:solidFill>
              <a:ln w="10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8"/>
              <p:cNvSpPr/>
              <p:nvPr/>
            </p:nvSpPr>
            <p:spPr>
              <a:xfrm>
                <a:off x="5329875" y="1619700"/>
                <a:ext cx="52875" cy="88650"/>
              </a:xfrm>
              <a:custGeom>
                <a:avLst/>
                <a:gdLst/>
                <a:ahLst/>
                <a:cxnLst/>
                <a:rect l="l" t="t" r="r" b="b"/>
                <a:pathLst>
                  <a:path w="2115" h="3546" fill="none" extrusionOk="0">
                    <a:moveTo>
                      <a:pt x="2114" y="1"/>
                    </a:moveTo>
                    <a:cubicBezTo>
                      <a:pt x="846" y="228"/>
                      <a:pt x="0" y="1399"/>
                      <a:pt x="196" y="2700"/>
                    </a:cubicBezTo>
                    <a:cubicBezTo>
                      <a:pt x="228" y="3025"/>
                      <a:pt x="358" y="3318"/>
                      <a:pt x="521" y="3545"/>
                    </a:cubicBezTo>
                  </a:path>
                </a:pathLst>
              </a:custGeom>
              <a:solidFill>
                <a:schemeClr val="lt2"/>
              </a:solidFill>
              <a:ln w="10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8"/>
              <p:cNvSpPr/>
              <p:nvPr/>
            </p:nvSpPr>
            <p:spPr>
              <a:xfrm>
                <a:off x="4990050" y="1932700"/>
                <a:ext cx="52875" cy="88650"/>
              </a:xfrm>
              <a:custGeom>
                <a:avLst/>
                <a:gdLst/>
                <a:ahLst/>
                <a:cxnLst/>
                <a:rect l="l" t="t" r="r" b="b"/>
                <a:pathLst>
                  <a:path w="2115" h="3546" fill="none" extrusionOk="0">
                    <a:moveTo>
                      <a:pt x="2114" y="1"/>
                    </a:moveTo>
                    <a:cubicBezTo>
                      <a:pt x="846" y="228"/>
                      <a:pt x="0" y="1399"/>
                      <a:pt x="195" y="2700"/>
                    </a:cubicBezTo>
                    <a:cubicBezTo>
                      <a:pt x="260" y="3025"/>
                      <a:pt x="358" y="3318"/>
                      <a:pt x="521" y="3545"/>
                    </a:cubicBezTo>
                  </a:path>
                </a:pathLst>
              </a:custGeom>
              <a:solidFill>
                <a:schemeClr val="lt2"/>
              </a:solidFill>
              <a:ln w="10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8"/>
              <p:cNvSpPr/>
              <p:nvPr/>
            </p:nvSpPr>
            <p:spPr>
              <a:xfrm>
                <a:off x="5370525" y="1870925"/>
                <a:ext cx="52875" cy="88625"/>
              </a:xfrm>
              <a:custGeom>
                <a:avLst/>
                <a:gdLst/>
                <a:ahLst/>
                <a:cxnLst/>
                <a:rect l="l" t="t" r="r" b="b"/>
                <a:pathLst>
                  <a:path w="2115" h="3545" fill="none" extrusionOk="0">
                    <a:moveTo>
                      <a:pt x="2114" y="0"/>
                    </a:moveTo>
                    <a:cubicBezTo>
                      <a:pt x="846" y="195"/>
                      <a:pt x="0" y="1398"/>
                      <a:pt x="196" y="2699"/>
                    </a:cubicBezTo>
                    <a:cubicBezTo>
                      <a:pt x="228" y="3024"/>
                      <a:pt x="358" y="3285"/>
                      <a:pt x="521" y="3545"/>
                    </a:cubicBezTo>
                  </a:path>
                </a:pathLst>
              </a:custGeom>
              <a:solidFill>
                <a:schemeClr val="lt2"/>
              </a:solidFill>
              <a:ln w="10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8"/>
              <p:cNvSpPr/>
              <p:nvPr/>
            </p:nvSpPr>
            <p:spPr>
              <a:xfrm>
                <a:off x="5030700" y="2187175"/>
                <a:ext cx="52850" cy="88625"/>
              </a:xfrm>
              <a:custGeom>
                <a:avLst/>
                <a:gdLst/>
                <a:ahLst/>
                <a:cxnLst/>
                <a:rect l="l" t="t" r="r" b="b"/>
                <a:pathLst>
                  <a:path w="2114" h="3545" fill="none" extrusionOk="0">
                    <a:moveTo>
                      <a:pt x="2114" y="0"/>
                    </a:moveTo>
                    <a:cubicBezTo>
                      <a:pt x="846" y="195"/>
                      <a:pt x="0" y="1366"/>
                      <a:pt x="195" y="2667"/>
                    </a:cubicBezTo>
                    <a:cubicBezTo>
                      <a:pt x="260" y="2992"/>
                      <a:pt x="358" y="3285"/>
                      <a:pt x="521" y="3545"/>
                    </a:cubicBezTo>
                  </a:path>
                </a:pathLst>
              </a:custGeom>
              <a:solidFill>
                <a:schemeClr val="lt2"/>
              </a:solidFill>
              <a:ln w="10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8"/>
              <p:cNvSpPr/>
              <p:nvPr/>
            </p:nvSpPr>
            <p:spPr>
              <a:xfrm>
                <a:off x="5411175" y="2126200"/>
                <a:ext cx="52875" cy="88625"/>
              </a:xfrm>
              <a:custGeom>
                <a:avLst/>
                <a:gdLst/>
                <a:ahLst/>
                <a:cxnLst/>
                <a:rect l="l" t="t" r="r" b="b"/>
                <a:pathLst>
                  <a:path w="2115" h="3545" fill="none" extrusionOk="0">
                    <a:moveTo>
                      <a:pt x="2114" y="0"/>
                    </a:moveTo>
                    <a:cubicBezTo>
                      <a:pt x="846" y="195"/>
                      <a:pt x="0" y="1366"/>
                      <a:pt x="196" y="2667"/>
                    </a:cubicBezTo>
                    <a:cubicBezTo>
                      <a:pt x="228" y="2992"/>
                      <a:pt x="358" y="3285"/>
                      <a:pt x="521" y="3545"/>
                    </a:cubicBezTo>
                  </a:path>
                </a:pathLst>
              </a:custGeom>
              <a:solidFill>
                <a:schemeClr val="lt2"/>
              </a:solidFill>
              <a:ln w="10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8"/>
              <p:cNvSpPr/>
              <p:nvPr/>
            </p:nvSpPr>
            <p:spPr>
              <a:xfrm>
                <a:off x="5072150" y="2442450"/>
                <a:ext cx="52875" cy="87825"/>
              </a:xfrm>
              <a:custGeom>
                <a:avLst/>
                <a:gdLst/>
                <a:ahLst/>
                <a:cxnLst/>
                <a:rect l="l" t="t" r="r" b="b"/>
                <a:pathLst>
                  <a:path w="2115" h="3513" fill="none" extrusionOk="0">
                    <a:moveTo>
                      <a:pt x="2115" y="0"/>
                    </a:moveTo>
                    <a:cubicBezTo>
                      <a:pt x="846" y="195"/>
                      <a:pt x="1" y="1366"/>
                      <a:pt x="228" y="2667"/>
                    </a:cubicBezTo>
                    <a:cubicBezTo>
                      <a:pt x="261" y="2992"/>
                      <a:pt x="391" y="3285"/>
                      <a:pt x="554" y="3512"/>
                    </a:cubicBezTo>
                  </a:path>
                </a:pathLst>
              </a:custGeom>
              <a:solidFill>
                <a:schemeClr val="lt2"/>
              </a:solidFill>
              <a:ln w="10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8"/>
              <p:cNvSpPr/>
              <p:nvPr/>
            </p:nvSpPr>
            <p:spPr>
              <a:xfrm>
                <a:off x="5452625" y="2379850"/>
                <a:ext cx="52875" cy="88625"/>
              </a:xfrm>
              <a:custGeom>
                <a:avLst/>
                <a:gdLst/>
                <a:ahLst/>
                <a:cxnLst/>
                <a:rect l="l" t="t" r="r" b="b"/>
                <a:pathLst>
                  <a:path w="2115" h="3545" fill="none" extrusionOk="0">
                    <a:moveTo>
                      <a:pt x="2115" y="0"/>
                    </a:moveTo>
                    <a:cubicBezTo>
                      <a:pt x="846" y="228"/>
                      <a:pt x="1" y="1399"/>
                      <a:pt x="196" y="2699"/>
                    </a:cubicBezTo>
                    <a:cubicBezTo>
                      <a:pt x="229" y="3025"/>
                      <a:pt x="359" y="3317"/>
                      <a:pt x="521" y="3545"/>
                    </a:cubicBezTo>
                  </a:path>
                </a:pathLst>
              </a:custGeom>
              <a:solidFill>
                <a:schemeClr val="lt2"/>
              </a:solidFill>
              <a:ln w="105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8" name="Google Shape;1218;p28"/>
          <p:cNvGrpSpPr/>
          <p:nvPr/>
        </p:nvGrpSpPr>
        <p:grpSpPr>
          <a:xfrm rot="4188766">
            <a:off x="314508" y="4071532"/>
            <a:ext cx="798503" cy="796971"/>
            <a:chOff x="7300864" y="642535"/>
            <a:chExt cx="798477" cy="796946"/>
          </a:xfrm>
        </p:grpSpPr>
        <p:sp>
          <p:nvSpPr>
            <p:cNvPr id="1219" name="Google Shape;1219;p28"/>
            <p:cNvSpPr/>
            <p:nvPr/>
          </p:nvSpPr>
          <p:spPr>
            <a:xfrm rot="2700000">
              <a:off x="7522174" y="655457"/>
              <a:ext cx="355951" cy="77110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8"/>
            <p:cNvSpPr/>
            <p:nvPr/>
          </p:nvSpPr>
          <p:spPr>
            <a:xfrm rot="2700000">
              <a:off x="7398266" y="953068"/>
              <a:ext cx="311032" cy="404329"/>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8"/>
            <p:cNvSpPr/>
            <p:nvPr/>
          </p:nvSpPr>
          <p:spPr>
            <a:xfrm rot="2700000">
              <a:off x="7692024" y="724979"/>
              <a:ext cx="309823" cy="404088"/>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2" name="Google Shape;1222;p28"/>
          <p:cNvGrpSpPr/>
          <p:nvPr/>
        </p:nvGrpSpPr>
        <p:grpSpPr>
          <a:xfrm>
            <a:off x="926714" y="338535"/>
            <a:ext cx="798477" cy="796946"/>
            <a:chOff x="7632314" y="2652585"/>
            <a:chExt cx="798477" cy="796946"/>
          </a:xfrm>
        </p:grpSpPr>
        <p:sp>
          <p:nvSpPr>
            <p:cNvPr id="1223" name="Google Shape;1223;p28"/>
            <p:cNvSpPr/>
            <p:nvPr/>
          </p:nvSpPr>
          <p:spPr>
            <a:xfrm rot="2700000">
              <a:off x="7853624" y="2665507"/>
              <a:ext cx="355951" cy="77110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8"/>
            <p:cNvSpPr/>
            <p:nvPr/>
          </p:nvSpPr>
          <p:spPr>
            <a:xfrm rot="2700000">
              <a:off x="7729716" y="2963118"/>
              <a:ext cx="311032" cy="404329"/>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8"/>
            <p:cNvSpPr/>
            <p:nvPr/>
          </p:nvSpPr>
          <p:spPr>
            <a:xfrm rot="2700000">
              <a:off x="8023474" y="2735029"/>
              <a:ext cx="309823" cy="404088"/>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931" name="Google Shape;1931;p56"/>
          <p:cNvSpPr/>
          <p:nvPr/>
        </p:nvSpPr>
        <p:spPr>
          <a:xfrm>
            <a:off x="2601625" y="1524000"/>
            <a:ext cx="3942900" cy="27774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32" name="Google Shape;1932;p56"/>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Educational Programme</a:t>
            </a:r>
            <a:endParaRPr/>
          </a:p>
        </p:txBody>
      </p:sp>
      <p:sp>
        <p:nvSpPr>
          <p:cNvPr id="1933" name="Google Shape;1933;p56"/>
          <p:cNvSpPr txBox="1">
            <a:spLocks noGrp="1"/>
          </p:cNvSpPr>
          <p:nvPr>
            <p:ph type="subTitle" idx="4294967295"/>
          </p:nvPr>
        </p:nvSpPr>
        <p:spPr>
          <a:xfrm>
            <a:off x="840225" y="1473275"/>
            <a:ext cx="1385400" cy="3423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sz="2000" b="1"/>
              <a:t>Talks</a:t>
            </a:r>
            <a:endParaRPr sz="2000" b="1"/>
          </a:p>
        </p:txBody>
      </p:sp>
      <p:sp>
        <p:nvSpPr>
          <p:cNvPr id="1935" name="Google Shape;1935;p56"/>
          <p:cNvSpPr txBox="1">
            <a:spLocks noGrp="1"/>
          </p:cNvSpPr>
          <p:nvPr>
            <p:ph type="subTitle" idx="4294967295"/>
          </p:nvPr>
        </p:nvSpPr>
        <p:spPr>
          <a:xfrm>
            <a:off x="840225" y="3078676"/>
            <a:ext cx="1385400" cy="6522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n" sz="2000" b="1"/>
              <a:t>Product Booth</a:t>
            </a:r>
            <a:endParaRPr sz="2000" b="1"/>
          </a:p>
        </p:txBody>
      </p:sp>
      <p:sp>
        <p:nvSpPr>
          <p:cNvPr id="1937" name="Google Shape;1937;p56"/>
          <p:cNvSpPr txBox="1">
            <a:spLocks noGrp="1"/>
          </p:cNvSpPr>
          <p:nvPr>
            <p:ph type="subTitle" idx="4294967295"/>
          </p:nvPr>
        </p:nvSpPr>
        <p:spPr>
          <a:xfrm>
            <a:off x="6920475" y="1163450"/>
            <a:ext cx="1385400" cy="652200"/>
          </a:xfrm>
          <a:prstGeom prst="rect">
            <a:avLst/>
          </a:prstGeom>
        </p:spPr>
        <p:txBody>
          <a:bodyPr spcFirstLastPara="1" wrap="square" lIns="91425" tIns="0" rIns="91425" bIns="0" anchor="t" anchorCtr="0">
            <a:noAutofit/>
          </a:bodyPr>
          <a:lstStyle/>
          <a:p>
            <a:pPr marL="0" lvl="0" indent="0" algn="r" rtl="0">
              <a:spcBef>
                <a:spcPts val="0"/>
              </a:spcBef>
              <a:spcAft>
                <a:spcPts val="0"/>
              </a:spcAft>
              <a:buNone/>
            </a:pPr>
            <a:r>
              <a:rPr lang="en" sz="2000" b="1"/>
              <a:t>Game Booths</a:t>
            </a:r>
            <a:endParaRPr sz="2000" b="1"/>
          </a:p>
        </p:txBody>
      </p:sp>
      <p:sp>
        <p:nvSpPr>
          <p:cNvPr id="1938" name="Google Shape;1938;p56"/>
          <p:cNvSpPr txBox="1">
            <a:spLocks noGrp="1"/>
          </p:cNvSpPr>
          <p:nvPr>
            <p:ph type="body" idx="4294967295"/>
          </p:nvPr>
        </p:nvSpPr>
        <p:spPr>
          <a:xfrm>
            <a:off x="6920525" y="1809699"/>
            <a:ext cx="1385400" cy="652200"/>
          </a:xfrm>
          <a:prstGeom prst="rect">
            <a:avLst/>
          </a:prstGeom>
        </p:spPr>
        <p:txBody>
          <a:bodyPr spcFirstLastPara="1" wrap="square" lIns="91425" tIns="0" rIns="91425" bIns="0" anchor="t" anchorCtr="0">
            <a:noAutofit/>
          </a:bodyPr>
          <a:lstStyle/>
          <a:p>
            <a:pPr marL="0" lvl="0" indent="0" algn="r" rtl="0">
              <a:spcBef>
                <a:spcPts val="0"/>
              </a:spcBef>
              <a:spcAft>
                <a:spcPts val="0"/>
              </a:spcAft>
              <a:buNone/>
            </a:pPr>
            <a:endParaRPr/>
          </a:p>
        </p:txBody>
      </p:sp>
      <p:sp>
        <p:nvSpPr>
          <p:cNvPr id="1939" name="Google Shape;1939;p56"/>
          <p:cNvSpPr/>
          <p:nvPr/>
        </p:nvSpPr>
        <p:spPr>
          <a:xfrm>
            <a:off x="715425" y="1582025"/>
            <a:ext cx="124800" cy="124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6"/>
          <p:cNvSpPr/>
          <p:nvPr/>
        </p:nvSpPr>
        <p:spPr>
          <a:xfrm>
            <a:off x="715425" y="3486425"/>
            <a:ext cx="124800" cy="124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6"/>
          <p:cNvSpPr/>
          <p:nvPr/>
        </p:nvSpPr>
        <p:spPr>
          <a:xfrm>
            <a:off x="8305925" y="1582025"/>
            <a:ext cx="124800" cy="124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psez="http://schemas.microsoft.com/office/powerpoint/2016/sectionzoom">
        <mc:Choice Requires="psez">
          <p:graphicFrame>
            <p:nvGraphicFramePr>
              <p:cNvPr id="3" name="Section Zoom 2">
                <a:extLst>
                  <a:ext uri="{FF2B5EF4-FFF2-40B4-BE49-F238E27FC236}">
                    <a16:creationId xmlns:a16="http://schemas.microsoft.com/office/drawing/2014/main" id="{41E1C2DA-AD88-C53B-BFC4-1649BE238E9F}"/>
                  </a:ext>
                </a:extLst>
              </p:cNvPr>
              <p:cNvGraphicFramePr>
                <a:graphicFrameLocks noChangeAspect="1"/>
              </p:cNvGraphicFramePr>
              <p:nvPr>
                <p:extLst>
                  <p:ext uri="{D42A27DB-BD31-4B8C-83A1-F6EECF244321}">
                    <p14:modId xmlns:p14="http://schemas.microsoft.com/office/powerpoint/2010/main" val="200503856"/>
                  </p:ext>
                </p:extLst>
              </p:nvPr>
            </p:nvGraphicFramePr>
            <p:xfrm>
              <a:off x="2620762" y="1819757"/>
              <a:ext cx="3923763" cy="2207117"/>
            </p:xfrm>
            <a:graphic>
              <a:graphicData uri="http://schemas.microsoft.com/office/powerpoint/2016/sectionzoom">
                <psez:sectionZm>
                  <psez:sectionZmObj sectionId="{26B96BD4-CA8F-47C3-A76F-83BF9240F02E}">
                    <psez:zmPr id="{029CAA8C-85D2-4EA6-A6A2-D6159578FDA4}" transitionDur="1000">
                      <p166:blipFill xmlns:p166="http://schemas.microsoft.com/office/powerpoint/2016/6/main">
                        <a:blip r:embed="rId3"/>
                        <a:stretch>
                          <a:fillRect/>
                        </a:stretch>
                      </p166:blipFill>
                      <p166:spPr xmlns:p166="http://schemas.microsoft.com/office/powerpoint/2016/6/main">
                        <a:xfrm>
                          <a:off x="0" y="0"/>
                          <a:ext cx="3923763" cy="2207117"/>
                        </a:xfrm>
                        <a:prstGeom prst="rect">
                          <a:avLst/>
                        </a:prstGeom>
                      </p166:spPr>
                    </psez:zmPr>
                  </psez:sectionZmObj>
                </psez:sectionZm>
              </a:graphicData>
            </a:graphic>
          </p:graphicFrame>
        </mc:Choice>
        <mc:Fallback xmlns="">
          <p:pic>
            <p:nvPicPr>
              <p:cNvPr id="3" name="Section Zoom 2">
                <a:hlinkClick r:id="rId4" action="ppaction://hlinksldjump"/>
                <a:extLst>
                  <a:ext uri="{FF2B5EF4-FFF2-40B4-BE49-F238E27FC236}">
                    <a16:creationId xmlns:a16="http://schemas.microsoft.com/office/drawing/2014/main" id="{41E1C2DA-AD88-C53B-BFC4-1649BE238E9F}"/>
                  </a:ext>
                </a:extLst>
              </p:cNvPr>
              <p:cNvPicPr>
                <a:picLocks noGrp="1" noRot="1" noChangeAspect="1" noMove="1" noResize="1" noEditPoints="1" noAdjustHandles="1" noChangeArrowheads="1" noChangeShapeType="1"/>
              </p:cNvPicPr>
              <p:nvPr/>
            </p:nvPicPr>
            <p:blipFill>
              <a:blip r:embed="rId5"/>
              <a:stretch>
                <a:fillRect/>
              </a:stretch>
            </p:blipFill>
            <p:spPr>
              <a:xfrm>
                <a:off x="2620762" y="1819757"/>
                <a:ext cx="3923763" cy="2207117"/>
              </a:xfrm>
              <a:prstGeom prst="rect">
                <a:avLst/>
              </a:prstGeom>
            </p:spPr>
          </p:pic>
        </mc:Fallback>
      </mc:AlternateContent>
      <mc:AlternateContent xmlns:mc="http://schemas.openxmlformats.org/markup-compatibility/2006" xmlns:psez="http://schemas.microsoft.com/office/powerpoint/2016/sectionzoom">
        <mc:Choice Requires="psez">
          <p:graphicFrame>
            <p:nvGraphicFramePr>
              <p:cNvPr id="7" name="Section Zoom 6">
                <a:extLst>
                  <a:ext uri="{FF2B5EF4-FFF2-40B4-BE49-F238E27FC236}">
                    <a16:creationId xmlns:a16="http://schemas.microsoft.com/office/drawing/2014/main" id="{6723A7DF-087E-8964-3033-3A6CC81C9243}"/>
                  </a:ext>
                </a:extLst>
              </p:cNvPr>
              <p:cNvGraphicFramePr>
                <a:graphicFrameLocks noChangeAspect="1"/>
              </p:cNvGraphicFramePr>
              <p:nvPr>
                <p:extLst>
                  <p:ext uri="{D42A27DB-BD31-4B8C-83A1-F6EECF244321}">
                    <p14:modId xmlns:p14="http://schemas.microsoft.com/office/powerpoint/2010/main" val="1652709009"/>
                  </p:ext>
                </p:extLst>
              </p:nvPr>
            </p:nvGraphicFramePr>
            <p:xfrm>
              <a:off x="927787" y="1804339"/>
              <a:ext cx="1479214" cy="934742"/>
            </p:xfrm>
            <a:graphic>
              <a:graphicData uri="http://schemas.microsoft.com/office/powerpoint/2016/sectionzoom">
                <psez:sectionZm>
                  <psez:sectionZmObj sectionId="{419A033D-B8A3-4937-8DB3-7FDBA6F8B4EB}">
                    <psez:zmPr id="{32CA2C5C-C2A9-4080-B6BF-4F39653B47A0}" transitionDur="1000">
                      <p166:blipFill xmlns:p166="http://schemas.microsoft.com/office/powerpoint/2016/6/main">
                        <a:blip r:embed="rId6"/>
                        <a:stretch>
                          <a:fillRect/>
                        </a:stretch>
                      </p166:blipFill>
                      <p166:spPr xmlns:p166="http://schemas.microsoft.com/office/powerpoint/2016/6/main">
                        <a:xfrm>
                          <a:off x="0" y="0"/>
                          <a:ext cx="1479214" cy="934742"/>
                        </a:xfrm>
                        <a:prstGeom prst="rect">
                          <a:avLst/>
                        </a:prstGeom>
                      </p166:spPr>
                    </psez:zmPr>
                  </psez:sectionZmObj>
                </psez:sectionZm>
              </a:graphicData>
            </a:graphic>
          </p:graphicFrame>
        </mc:Choice>
        <mc:Fallback xmlns="">
          <p:pic>
            <p:nvPicPr>
              <p:cNvPr id="7" name="Section Zoom 6">
                <a:hlinkClick r:id="rId7" action="ppaction://hlinksldjump"/>
                <a:extLst>
                  <a:ext uri="{FF2B5EF4-FFF2-40B4-BE49-F238E27FC236}">
                    <a16:creationId xmlns:a16="http://schemas.microsoft.com/office/drawing/2014/main" id="{6723A7DF-087E-8964-3033-3A6CC81C9243}"/>
                  </a:ext>
                </a:extLst>
              </p:cNvPr>
              <p:cNvPicPr>
                <a:picLocks noGrp="1" noRot="1" noChangeAspect="1" noMove="1" noResize="1" noEditPoints="1" noAdjustHandles="1" noChangeArrowheads="1" noChangeShapeType="1"/>
              </p:cNvPicPr>
              <p:nvPr/>
            </p:nvPicPr>
            <p:blipFill>
              <a:blip r:embed="rId8"/>
              <a:stretch>
                <a:fillRect/>
              </a:stretch>
            </p:blipFill>
            <p:spPr>
              <a:xfrm>
                <a:off x="927787" y="1804339"/>
                <a:ext cx="1479214" cy="934742"/>
              </a:xfrm>
              <a:prstGeom prst="rect">
                <a:avLst/>
              </a:prstGeom>
            </p:spPr>
          </p:pic>
        </mc:Fallback>
      </mc:AlternateContent>
      <mc:AlternateContent xmlns:mc="http://schemas.openxmlformats.org/markup-compatibility/2006" xmlns:psez="http://schemas.microsoft.com/office/powerpoint/2016/sectionzoom">
        <mc:Choice Requires="psez">
          <p:graphicFrame>
            <p:nvGraphicFramePr>
              <p:cNvPr id="9" name="Section Zoom 8">
                <a:extLst>
                  <a:ext uri="{FF2B5EF4-FFF2-40B4-BE49-F238E27FC236}">
                    <a16:creationId xmlns:a16="http://schemas.microsoft.com/office/drawing/2014/main" id="{6AB6153D-BF6E-05D4-8A07-427FCF6FE4AC}"/>
                  </a:ext>
                </a:extLst>
              </p:cNvPr>
              <p:cNvGraphicFramePr>
                <a:graphicFrameLocks noChangeAspect="1"/>
              </p:cNvGraphicFramePr>
              <p:nvPr>
                <p:extLst>
                  <p:ext uri="{D42A27DB-BD31-4B8C-83A1-F6EECF244321}">
                    <p14:modId xmlns:p14="http://schemas.microsoft.com/office/powerpoint/2010/main" val="715592058"/>
                  </p:ext>
                </p:extLst>
              </p:nvPr>
            </p:nvGraphicFramePr>
            <p:xfrm>
              <a:off x="927787" y="3715319"/>
              <a:ext cx="1492462" cy="839510"/>
            </p:xfrm>
            <a:graphic>
              <a:graphicData uri="http://schemas.microsoft.com/office/powerpoint/2016/sectionzoom">
                <psez:sectionZm>
                  <psez:sectionZmObj sectionId="{B8F43039-9CC7-4B6D-8E20-B9A7E243AF92}">
                    <psez:zmPr id="{8ED32CB4-327A-41F8-85F8-92B2F1314D0F}" transitionDur="1000">
                      <p166:blipFill xmlns:p166="http://schemas.microsoft.com/office/powerpoint/2016/6/main">
                        <a:blip r:embed="rId9"/>
                        <a:stretch>
                          <a:fillRect/>
                        </a:stretch>
                      </p166:blipFill>
                      <p166:spPr xmlns:p166="http://schemas.microsoft.com/office/powerpoint/2016/6/main">
                        <a:xfrm>
                          <a:off x="0" y="0"/>
                          <a:ext cx="1492462" cy="839510"/>
                        </a:xfrm>
                        <a:prstGeom prst="rect">
                          <a:avLst/>
                        </a:prstGeom>
                      </p166:spPr>
                    </psez:zmPr>
                  </psez:sectionZmObj>
                </psez:sectionZm>
              </a:graphicData>
            </a:graphic>
          </p:graphicFrame>
        </mc:Choice>
        <mc:Fallback xmlns="">
          <p:pic>
            <p:nvPicPr>
              <p:cNvPr id="9" name="Section Zoom 8">
                <a:hlinkClick r:id="rId10" action="ppaction://hlinksldjump"/>
                <a:extLst>
                  <a:ext uri="{FF2B5EF4-FFF2-40B4-BE49-F238E27FC236}">
                    <a16:creationId xmlns:a16="http://schemas.microsoft.com/office/drawing/2014/main" id="{6AB6153D-BF6E-05D4-8A07-427FCF6FE4AC}"/>
                  </a:ext>
                </a:extLst>
              </p:cNvPr>
              <p:cNvPicPr>
                <a:picLocks noGrp="1" noRot="1" noChangeAspect="1" noMove="1" noResize="1" noEditPoints="1" noAdjustHandles="1" noChangeArrowheads="1" noChangeShapeType="1"/>
              </p:cNvPicPr>
              <p:nvPr/>
            </p:nvPicPr>
            <p:blipFill>
              <a:blip r:embed="rId11"/>
              <a:stretch>
                <a:fillRect/>
              </a:stretch>
            </p:blipFill>
            <p:spPr>
              <a:xfrm>
                <a:off x="927787" y="3715319"/>
                <a:ext cx="1492462" cy="839510"/>
              </a:xfrm>
              <a:prstGeom prst="rect">
                <a:avLst/>
              </a:prstGeom>
            </p:spPr>
          </p:pic>
        </mc:Fallback>
      </mc:AlternateContent>
      <mc:AlternateContent xmlns:mc="http://schemas.openxmlformats.org/markup-compatibility/2006" xmlns:psez="http://schemas.microsoft.com/office/powerpoint/2016/sectionzoom">
        <mc:Choice Requires="psez">
          <p:graphicFrame>
            <p:nvGraphicFramePr>
              <p:cNvPr id="13" name="Section Zoom 12">
                <a:extLst>
                  <a:ext uri="{FF2B5EF4-FFF2-40B4-BE49-F238E27FC236}">
                    <a16:creationId xmlns:a16="http://schemas.microsoft.com/office/drawing/2014/main" id="{803F0F77-5A94-DD3C-7C0D-70AAC29AB7E4}"/>
                  </a:ext>
                </a:extLst>
              </p:cNvPr>
              <p:cNvGraphicFramePr>
                <a:graphicFrameLocks noChangeAspect="1"/>
              </p:cNvGraphicFramePr>
              <p:nvPr>
                <p:extLst>
                  <p:ext uri="{D42A27DB-BD31-4B8C-83A1-F6EECF244321}">
                    <p14:modId xmlns:p14="http://schemas.microsoft.com/office/powerpoint/2010/main" val="4103961702"/>
                  </p:ext>
                </p:extLst>
              </p:nvPr>
            </p:nvGraphicFramePr>
            <p:xfrm>
              <a:off x="6725901" y="1804339"/>
              <a:ext cx="1872393" cy="1053221"/>
            </p:xfrm>
            <a:graphic>
              <a:graphicData uri="http://schemas.microsoft.com/office/powerpoint/2016/sectionzoom">
                <psez:sectionZm>
                  <psez:sectionZmObj sectionId="{0480E47C-84C8-4853-954B-281C4DCFADF8}">
                    <psez:zmPr id="{AB0983E4-7BE8-4C08-A632-54832E23AD0C}" transitionDur="1000">
                      <p166:blipFill xmlns:p166="http://schemas.microsoft.com/office/powerpoint/2016/6/main">
                        <a:blip r:embed="rId12"/>
                        <a:stretch>
                          <a:fillRect/>
                        </a:stretch>
                      </p166:blipFill>
                      <p166:spPr xmlns:p166="http://schemas.microsoft.com/office/powerpoint/2016/6/main">
                        <a:xfrm>
                          <a:off x="0" y="0"/>
                          <a:ext cx="1872393" cy="1053221"/>
                        </a:xfrm>
                        <a:prstGeom prst="rect">
                          <a:avLst/>
                        </a:prstGeom>
                      </p166:spPr>
                    </psez:zmPr>
                  </psez:sectionZmObj>
                </psez:sectionZm>
              </a:graphicData>
            </a:graphic>
          </p:graphicFrame>
        </mc:Choice>
        <mc:Fallback xmlns="">
          <p:pic>
            <p:nvPicPr>
              <p:cNvPr id="13" name="Section Zoom 12">
                <a:hlinkClick r:id="rId13" action="ppaction://hlinksldjump"/>
                <a:extLst>
                  <a:ext uri="{FF2B5EF4-FFF2-40B4-BE49-F238E27FC236}">
                    <a16:creationId xmlns:a16="http://schemas.microsoft.com/office/drawing/2014/main" id="{803F0F77-5A94-DD3C-7C0D-70AAC29AB7E4}"/>
                  </a:ext>
                </a:extLst>
              </p:cNvPr>
              <p:cNvPicPr>
                <a:picLocks noGrp="1" noRot="1" noChangeAspect="1" noMove="1" noResize="1" noEditPoints="1" noAdjustHandles="1" noChangeArrowheads="1" noChangeShapeType="1"/>
              </p:cNvPicPr>
              <p:nvPr/>
            </p:nvPicPr>
            <p:blipFill>
              <a:blip r:embed="rId14"/>
              <a:stretch>
                <a:fillRect/>
              </a:stretch>
            </p:blipFill>
            <p:spPr>
              <a:xfrm>
                <a:off x="6725901" y="1804339"/>
                <a:ext cx="1872393" cy="1053221"/>
              </a:xfrm>
              <a:prstGeom prst="rect">
                <a:avLst/>
              </a:prstGeom>
            </p:spPr>
          </p:pic>
        </mc:Fallback>
      </mc:AlternateContent>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2">
          <a:extLst>
            <a:ext uri="{FF2B5EF4-FFF2-40B4-BE49-F238E27FC236}">
              <a16:creationId xmlns:a16="http://schemas.microsoft.com/office/drawing/2014/main" id="{B369BADB-C308-06EA-926D-F5ADDABAEDB9}"/>
            </a:ext>
          </a:extLst>
        </p:cNvPr>
        <p:cNvGrpSpPr/>
        <p:nvPr/>
      </p:nvGrpSpPr>
      <p:grpSpPr>
        <a:xfrm>
          <a:off x="0" y="0"/>
          <a:ext cx="0" cy="0"/>
          <a:chOff x="0" y="0"/>
          <a:chExt cx="0" cy="0"/>
        </a:xfrm>
      </p:grpSpPr>
      <p:pic>
        <p:nvPicPr>
          <p:cNvPr id="2" name="Google Shape;1942;p56" title="Education programme _ MeDiLah!_ 2.png">
            <a:extLst>
              <a:ext uri="{FF2B5EF4-FFF2-40B4-BE49-F238E27FC236}">
                <a16:creationId xmlns:a16="http://schemas.microsoft.com/office/drawing/2014/main" id="{C35E5338-7E98-D753-D07F-1843ADBB4BEB}"/>
              </a:ext>
            </a:extLst>
          </p:cNvPr>
          <p:cNvPicPr preferRelativeResize="0"/>
          <p:nvPr/>
        </p:nvPicPr>
        <p:blipFill>
          <a:blip r:embed="rId4">
            <a:alphaModFix/>
          </a:blip>
          <a:stretch>
            <a:fillRect/>
          </a:stretch>
        </p:blipFill>
        <p:spPr>
          <a:xfrm>
            <a:off x="0" y="0"/>
            <a:ext cx="9144000" cy="5143500"/>
          </a:xfrm>
          <a:prstGeom prst="rect">
            <a:avLst/>
          </a:prstGeom>
          <a:noFill/>
          <a:ln>
            <a:noFill/>
          </a:ln>
        </p:spPr>
      </p:pic>
    </p:spTree>
    <p:extLst>
      <p:ext uri="{BB962C8B-B14F-4D97-AF65-F5344CB8AC3E}">
        <p14:creationId xmlns:p14="http://schemas.microsoft.com/office/powerpoint/2010/main" val="33394450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2"/>
        <p:cNvGrpSpPr/>
        <p:nvPr/>
      </p:nvGrpSpPr>
      <p:grpSpPr>
        <a:xfrm>
          <a:off x="0" y="0"/>
          <a:ext cx="0" cy="0"/>
          <a:chOff x="0" y="0"/>
          <a:chExt cx="0" cy="0"/>
        </a:xfrm>
      </p:grpSpPr>
      <p:sp>
        <p:nvSpPr>
          <p:cNvPr id="1953" name="Google Shape;1953;p57"/>
          <p:cNvSpPr/>
          <p:nvPr/>
        </p:nvSpPr>
        <p:spPr>
          <a:xfrm>
            <a:off x="713225" y="3358175"/>
            <a:ext cx="5201400" cy="830400"/>
          </a:xfrm>
          <a:prstGeom prst="roundRect">
            <a:avLst>
              <a:gd name="adj" fmla="val 1312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7"/>
          <p:cNvSpPr txBox="1">
            <a:spLocks noGrp="1"/>
          </p:cNvSpPr>
          <p:nvPr>
            <p:ph type="body" idx="1"/>
          </p:nvPr>
        </p:nvSpPr>
        <p:spPr>
          <a:xfrm>
            <a:off x="1094825" y="3050300"/>
            <a:ext cx="4514400" cy="147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Pasar Malam Style</a:t>
            </a:r>
            <a:endParaRPr/>
          </a:p>
        </p:txBody>
      </p:sp>
    </p:spTree>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8"/>
        <p:cNvGrpSpPr/>
        <p:nvPr/>
      </p:nvGrpSpPr>
      <p:grpSpPr>
        <a:xfrm>
          <a:off x="0" y="0"/>
          <a:ext cx="0" cy="0"/>
          <a:chOff x="0" y="0"/>
          <a:chExt cx="0" cy="0"/>
        </a:xfrm>
      </p:grpSpPr>
      <p:sp>
        <p:nvSpPr>
          <p:cNvPr id="1959" name="Google Shape;1959;p58"/>
          <p:cNvSpPr/>
          <p:nvPr/>
        </p:nvSpPr>
        <p:spPr>
          <a:xfrm>
            <a:off x="713225" y="3358175"/>
            <a:ext cx="2207400" cy="830400"/>
          </a:xfrm>
          <a:prstGeom prst="roundRect">
            <a:avLst>
              <a:gd name="adj" fmla="val 1312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8"/>
          <p:cNvSpPr txBox="1">
            <a:spLocks noGrp="1"/>
          </p:cNvSpPr>
          <p:nvPr>
            <p:ph type="body" idx="1"/>
          </p:nvPr>
        </p:nvSpPr>
        <p:spPr>
          <a:xfrm>
            <a:off x="1094825" y="3050300"/>
            <a:ext cx="4514400" cy="147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Talks</a:t>
            </a:r>
            <a:endParaRPr/>
          </a:p>
        </p:txBody>
      </p:sp>
    </p:spTree>
  </p:cSld>
  <p:clrMapOvr>
    <a:masterClrMapping/>
  </p:clrMapOvr>
  <p:transition spd="slow">
    <p:cover/>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4"/>
        <p:cNvGrpSpPr/>
        <p:nvPr/>
      </p:nvGrpSpPr>
      <p:grpSpPr>
        <a:xfrm>
          <a:off x="0" y="0"/>
          <a:ext cx="0" cy="0"/>
          <a:chOff x="0" y="0"/>
          <a:chExt cx="0" cy="0"/>
        </a:xfrm>
      </p:grpSpPr>
      <p:sp>
        <p:nvSpPr>
          <p:cNvPr id="1965" name="Google Shape;1965;p59"/>
          <p:cNvSpPr/>
          <p:nvPr/>
        </p:nvSpPr>
        <p:spPr>
          <a:xfrm>
            <a:off x="713225" y="3358175"/>
            <a:ext cx="4281300" cy="830400"/>
          </a:xfrm>
          <a:prstGeom prst="roundRect">
            <a:avLst>
              <a:gd name="adj" fmla="val 1312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9"/>
          <p:cNvSpPr txBox="1">
            <a:spLocks noGrp="1"/>
          </p:cNvSpPr>
          <p:nvPr>
            <p:ph type="body" idx="1"/>
          </p:nvPr>
        </p:nvSpPr>
        <p:spPr>
          <a:xfrm>
            <a:off x="1094825" y="3050300"/>
            <a:ext cx="4514400" cy="147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Product Booth</a:t>
            </a:r>
            <a:endParaRPr/>
          </a:p>
        </p:txBody>
      </p:sp>
    </p:spTree>
  </p:cSld>
  <p:clrMapOvr>
    <a:masterClrMapping/>
  </p:clrMapOvr>
  <p:transition spd="slow">
    <p:cover/>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70"/>
        <p:cNvGrpSpPr/>
        <p:nvPr/>
      </p:nvGrpSpPr>
      <p:grpSpPr>
        <a:xfrm>
          <a:off x="0" y="0"/>
          <a:ext cx="0" cy="0"/>
          <a:chOff x="0" y="0"/>
          <a:chExt cx="0" cy="0"/>
        </a:xfrm>
      </p:grpSpPr>
      <p:sp>
        <p:nvSpPr>
          <p:cNvPr id="1971" name="Google Shape;1971;p60"/>
          <p:cNvSpPr/>
          <p:nvPr/>
        </p:nvSpPr>
        <p:spPr>
          <a:xfrm>
            <a:off x="713225" y="3358175"/>
            <a:ext cx="4000500" cy="830400"/>
          </a:xfrm>
          <a:prstGeom prst="roundRect">
            <a:avLst>
              <a:gd name="adj" fmla="val 1312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60"/>
          <p:cNvSpPr txBox="1">
            <a:spLocks noGrp="1"/>
          </p:cNvSpPr>
          <p:nvPr>
            <p:ph type="body" idx="1"/>
          </p:nvPr>
        </p:nvSpPr>
        <p:spPr>
          <a:xfrm>
            <a:off x="1094825" y="3050300"/>
            <a:ext cx="4514400" cy="147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Game Booths</a:t>
            </a:r>
            <a:endParaRPr/>
          </a:p>
        </p:txBody>
      </p:sp>
    </p:spTree>
  </p:cSld>
  <p:clrMapOvr>
    <a:masterClrMapping/>
  </p:clrMapOvr>
  <p:transition spd="slow">
    <p:cove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76"/>
        <p:cNvGrpSpPr/>
        <p:nvPr/>
      </p:nvGrpSpPr>
      <p:grpSpPr>
        <a:xfrm>
          <a:off x="0" y="0"/>
          <a:ext cx="0" cy="0"/>
          <a:chOff x="0" y="0"/>
          <a:chExt cx="0" cy="0"/>
        </a:xfrm>
      </p:grpSpPr>
      <p:sp>
        <p:nvSpPr>
          <p:cNvPr id="1977" name="Google Shape;1977;p61"/>
          <p:cNvSpPr/>
          <p:nvPr/>
        </p:nvSpPr>
        <p:spPr>
          <a:xfrm>
            <a:off x="4495800" y="1634675"/>
            <a:ext cx="3676500" cy="1738800"/>
          </a:xfrm>
          <a:prstGeom prst="roundRect">
            <a:avLst>
              <a:gd name="adj" fmla="val 91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61"/>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Educational Programme</a:t>
            </a:r>
            <a:endParaRPr/>
          </a:p>
        </p:txBody>
      </p:sp>
      <p:sp>
        <p:nvSpPr>
          <p:cNvPr id="1979" name="Google Shape;1979;p61"/>
          <p:cNvSpPr txBox="1">
            <a:spLocks noGrp="1"/>
          </p:cNvSpPr>
          <p:nvPr>
            <p:ph type="body" idx="1"/>
          </p:nvPr>
        </p:nvSpPr>
        <p:spPr>
          <a:xfrm>
            <a:off x="4590900" y="1764000"/>
            <a:ext cx="3486300" cy="1339800"/>
          </a:xfrm>
          <a:prstGeom prst="rect">
            <a:avLst/>
          </a:prstGeom>
        </p:spPr>
        <p:txBody>
          <a:bodyPr spcFirstLastPara="1" wrap="square" lIns="91425" tIns="182875" rIns="91425" bIns="0" anchor="t" anchorCtr="0">
            <a:noAutofit/>
          </a:bodyPr>
          <a:lstStyle/>
          <a:p>
            <a:pPr marL="457200" lvl="0" indent="-349250" algn="l" rtl="0">
              <a:spcBef>
                <a:spcPts val="0"/>
              </a:spcBef>
              <a:spcAft>
                <a:spcPts val="0"/>
              </a:spcAft>
              <a:buSzPts val="1900"/>
              <a:buChar char="●"/>
            </a:pPr>
            <a:r>
              <a:rPr lang="en" sz="1900"/>
              <a:t>Raise Awareness</a:t>
            </a:r>
            <a:endParaRPr sz="1900"/>
          </a:p>
          <a:p>
            <a:pPr marL="457200" lvl="0" indent="-349250" algn="l" rtl="0">
              <a:spcBef>
                <a:spcPts val="1000"/>
              </a:spcBef>
              <a:spcAft>
                <a:spcPts val="0"/>
              </a:spcAft>
              <a:buSzPts val="1900"/>
              <a:buChar char="●"/>
            </a:pPr>
            <a:r>
              <a:rPr lang="en" sz="1900"/>
              <a:t>Clear Misconceptions</a:t>
            </a:r>
            <a:endParaRPr sz="1900"/>
          </a:p>
          <a:p>
            <a:pPr marL="457200" lvl="0" indent="-349250" algn="l" rtl="0">
              <a:spcBef>
                <a:spcPts val="1000"/>
              </a:spcBef>
              <a:spcAft>
                <a:spcPts val="1000"/>
              </a:spcAft>
              <a:buSzPts val="1900"/>
              <a:buChar char="●"/>
            </a:pPr>
            <a:r>
              <a:rPr lang="en" sz="1900"/>
              <a:t>Encourage Buy In</a:t>
            </a:r>
            <a:endParaRPr sz="1900"/>
          </a:p>
        </p:txBody>
      </p:sp>
      <p:grpSp>
        <p:nvGrpSpPr>
          <p:cNvPr id="1980" name="Google Shape;1980;p61"/>
          <p:cNvGrpSpPr/>
          <p:nvPr/>
        </p:nvGrpSpPr>
        <p:grpSpPr>
          <a:xfrm rot="-750275">
            <a:off x="1203437" y="1796999"/>
            <a:ext cx="985147" cy="1356432"/>
            <a:chOff x="7252675" y="3165938"/>
            <a:chExt cx="590700" cy="813325"/>
          </a:xfrm>
        </p:grpSpPr>
        <p:sp>
          <p:nvSpPr>
            <p:cNvPr id="1981" name="Google Shape;1981;p61"/>
            <p:cNvSpPr/>
            <p:nvPr/>
          </p:nvSpPr>
          <p:spPr>
            <a:xfrm>
              <a:off x="7252675" y="3165938"/>
              <a:ext cx="590700" cy="813325"/>
            </a:xfrm>
            <a:custGeom>
              <a:avLst/>
              <a:gdLst/>
              <a:ahLst/>
              <a:cxnLst/>
              <a:rect l="l" t="t" r="r" b="b"/>
              <a:pathLst>
                <a:path w="23628" h="32533" extrusionOk="0">
                  <a:moveTo>
                    <a:pt x="441" y="1"/>
                  </a:moveTo>
                  <a:cubicBezTo>
                    <a:pt x="210" y="1"/>
                    <a:pt x="0" y="211"/>
                    <a:pt x="0" y="442"/>
                  </a:cubicBezTo>
                  <a:lnTo>
                    <a:pt x="0" y="2290"/>
                  </a:lnTo>
                  <a:cubicBezTo>
                    <a:pt x="0" y="2521"/>
                    <a:pt x="210" y="2731"/>
                    <a:pt x="441" y="2731"/>
                  </a:cubicBezTo>
                  <a:lnTo>
                    <a:pt x="609" y="2731"/>
                  </a:lnTo>
                  <a:lnTo>
                    <a:pt x="609" y="3508"/>
                  </a:lnTo>
                  <a:lnTo>
                    <a:pt x="609" y="4012"/>
                  </a:lnTo>
                  <a:cubicBezTo>
                    <a:pt x="609" y="4411"/>
                    <a:pt x="924" y="4726"/>
                    <a:pt x="1323" y="4726"/>
                  </a:cubicBezTo>
                  <a:lnTo>
                    <a:pt x="1281" y="4726"/>
                  </a:lnTo>
                  <a:lnTo>
                    <a:pt x="1281" y="10061"/>
                  </a:lnTo>
                  <a:lnTo>
                    <a:pt x="1281" y="23838"/>
                  </a:lnTo>
                  <a:lnTo>
                    <a:pt x="1281" y="30768"/>
                  </a:lnTo>
                  <a:cubicBezTo>
                    <a:pt x="1281" y="31734"/>
                    <a:pt x="2079" y="32532"/>
                    <a:pt x="3045" y="32532"/>
                  </a:cubicBezTo>
                  <a:lnTo>
                    <a:pt x="20561" y="32532"/>
                  </a:lnTo>
                  <a:cubicBezTo>
                    <a:pt x="21527" y="32532"/>
                    <a:pt x="22325" y="31734"/>
                    <a:pt x="22325" y="30768"/>
                  </a:cubicBezTo>
                  <a:lnTo>
                    <a:pt x="22325" y="23838"/>
                  </a:lnTo>
                  <a:lnTo>
                    <a:pt x="22325" y="10061"/>
                  </a:lnTo>
                  <a:lnTo>
                    <a:pt x="22325" y="4726"/>
                  </a:lnTo>
                  <a:cubicBezTo>
                    <a:pt x="22703" y="4726"/>
                    <a:pt x="23018" y="4411"/>
                    <a:pt x="23018" y="4012"/>
                  </a:cubicBezTo>
                  <a:lnTo>
                    <a:pt x="23018" y="3508"/>
                  </a:lnTo>
                  <a:lnTo>
                    <a:pt x="23018" y="2731"/>
                  </a:lnTo>
                  <a:lnTo>
                    <a:pt x="23186" y="2731"/>
                  </a:lnTo>
                  <a:cubicBezTo>
                    <a:pt x="23417" y="2731"/>
                    <a:pt x="23627" y="2521"/>
                    <a:pt x="23627" y="2290"/>
                  </a:cubicBezTo>
                  <a:lnTo>
                    <a:pt x="23627" y="442"/>
                  </a:lnTo>
                  <a:cubicBezTo>
                    <a:pt x="23606" y="190"/>
                    <a:pt x="23417" y="1"/>
                    <a:pt x="23165" y="1"/>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2" name="Google Shape;1982;p61"/>
            <p:cNvGrpSpPr/>
            <p:nvPr/>
          </p:nvGrpSpPr>
          <p:grpSpPr>
            <a:xfrm>
              <a:off x="7252938" y="3166200"/>
              <a:ext cx="590175" cy="812800"/>
              <a:chOff x="6315500" y="3165675"/>
              <a:chExt cx="590175" cy="812800"/>
            </a:xfrm>
          </p:grpSpPr>
          <p:sp>
            <p:nvSpPr>
              <p:cNvPr id="1983" name="Google Shape;1983;p61"/>
              <p:cNvSpPr/>
              <p:nvPr/>
            </p:nvSpPr>
            <p:spPr>
              <a:xfrm>
                <a:off x="6348050" y="3283800"/>
                <a:ext cx="526125" cy="694675"/>
              </a:xfrm>
              <a:custGeom>
                <a:avLst/>
                <a:gdLst/>
                <a:ahLst/>
                <a:cxnLst/>
                <a:rect l="l" t="t" r="r" b="b"/>
                <a:pathLst>
                  <a:path w="21045" h="27787" extrusionOk="0">
                    <a:moveTo>
                      <a:pt x="1" y="1"/>
                    </a:moveTo>
                    <a:lnTo>
                      <a:pt x="1" y="26043"/>
                    </a:lnTo>
                    <a:cubicBezTo>
                      <a:pt x="1" y="27009"/>
                      <a:pt x="799" y="27786"/>
                      <a:pt x="1765" y="27786"/>
                    </a:cubicBezTo>
                    <a:lnTo>
                      <a:pt x="19280" y="27786"/>
                    </a:lnTo>
                    <a:cubicBezTo>
                      <a:pt x="20246" y="27786"/>
                      <a:pt x="21044" y="27009"/>
                      <a:pt x="21044" y="26043"/>
                    </a:cubicBezTo>
                    <a:lnTo>
                      <a:pt x="210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61"/>
              <p:cNvSpPr/>
              <p:nvPr/>
            </p:nvSpPr>
            <p:spPr>
              <a:xfrm>
                <a:off x="6331250" y="3232875"/>
                <a:ext cx="560775" cy="49900"/>
              </a:xfrm>
              <a:custGeom>
                <a:avLst/>
                <a:gdLst/>
                <a:ahLst/>
                <a:cxnLst/>
                <a:rect l="l" t="t" r="r" b="b"/>
                <a:pathLst>
                  <a:path w="22431" h="1996" extrusionOk="0">
                    <a:moveTo>
                      <a:pt x="0" y="1"/>
                    </a:moveTo>
                    <a:lnTo>
                      <a:pt x="0" y="1282"/>
                    </a:lnTo>
                    <a:cubicBezTo>
                      <a:pt x="0" y="1681"/>
                      <a:pt x="316" y="1996"/>
                      <a:pt x="715" y="1996"/>
                    </a:cubicBezTo>
                    <a:lnTo>
                      <a:pt x="21716" y="1996"/>
                    </a:lnTo>
                    <a:cubicBezTo>
                      <a:pt x="22115" y="1996"/>
                      <a:pt x="22430" y="1681"/>
                      <a:pt x="22430" y="1282"/>
                    </a:cubicBezTo>
                    <a:lnTo>
                      <a:pt x="224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61"/>
              <p:cNvSpPr/>
              <p:nvPr/>
            </p:nvSpPr>
            <p:spPr>
              <a:xfrm>
                <a:off x="6315500" y="3165675"/>
                <a:ext cx="590175" cy="67750"/>
              </a:xfrm>
              <a:custGeom>
                <a:avLst/>
                <a:gdLst/>
                <a:ahLst/>
                <a:cxnLst/>
                <a:rect l="l" t="t" r="r" b="b"/>
                <a:pathLst>
                  <a:path w="23607" h="2710" extrusionOk="0">
                    <a:moveTo>
                      <a:pt x="441" y="1"/>
                    </a:moveTo>
                    <a:cubicBezTo>
                      <a:pt x="210" y="1"/>
                      <a:pt x="0" y="211"/>
                      <a:pt x="0" y="442"/>
                    </a:cubicBezTo>
                    <a:lnTo>
                      <a:pt x="0" y="2269"/>
                    </a:lnTo>
                    <a:cubicBezTo>
                      <a:pt x="0" y="2500"/>
                      <a:pt x="210" y="2710"/>
                      <a:pt x="441" y="2710"/>
                    </a:cubicBezTo>
                    <a:lnTo>
                      <a:pt x="23165" y="2710"/>
                    </a:lnTo>
                    <a:cubicBezTo>
                      <a:pt x="23396" y="2710"/>
                      <a:pt x="23606" y="2500"/>
                      <a:pt x="23606" y="2269"/>
                    </a:cubicBezTo>
                    <a:lnTo>
                      <a:pt x="23606" y="442"/>
                    </a:lnTo>
                    <a:cubicBezTo>
                      <a:pt x="23606" y="169"/>
                      <a:pt x="23417" y="1"/>
                      <a:pt x="23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1"/>
              <p:cNvSpPr/>
              <p:nvPr/>
            </p:nvSpPr>
            <p:spPr>
              <a:xfrm>
                <a:off x="6347525" y="3416125"/>
                <a:ext cx="526125" cy="344450"/>
              </a:xfrm>
              <a:custGeom>
                <a:avLst/>
                <a:gdLst/>
                <a:ahLst/>
                <a:cxnLst/>
                <a:rect l="l" t="t" r="r" b="b"/>
                <a:pathLst>
                  <a:path w="21045" h="13778" extrusionOk="0">
                    <a:moveTo>
                      <a:pt x="1" y="0"/>
                    </a:moveTo>
                    <a:lnTo>
                      <a:pt x="1" y="13778"/>
                    </a:lnTo>
                    <a:lnTo>
                      <a:pt x="21044" y="13778"/>
                    </a:lnTo>
                    <a:lnTo>
                      <a:pt x="210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61"/>
              <p:cNvSpPr/>
              <p:nvPr/>
            </p:nvSpPr>
            <p:spPr>
              <a:xfrm>
                <a:off x="6330725" y="3232875"/>
                <a:ext cx="559725" cy="19975"/>
              </a:xfrm>
              <a:custGeom>
                <a:avLst/>
                <a:gdLst/>
                <a:ahLst/>
                <a:cxnLst/>
                <a:rect l="l" t="t" r="r" b="b"/>
                <a:pathLst>
                  <a:path w="22389" h="799" extrusionOk="0">
                    <a:moveTo>
                      <a:pt x="0" y="1"/>
                    </a:moveTo>
                    <a:lnTo>
                      <a:pt x="0" y="799"/>
                    </a:lnTo>
                    <a:lnTo>
                      <a:pt x="22388" y="799"/>
                    </a:lnTo>
                    <a:lnTo>
                      <a:pt x="223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61"/>
              <p:cNvSpPr/>
              <p:nvPr/>
            </p:nvSpPr>
            <p:spPr>
              <a:xfrm>
                <a:off x="6574875" y="3467575"/>
                <a:ext cx="73000" cy="241550"/>
              </a:xfrm>
              <a:custGeom>
                <a:avLst/>
                <a:gdLst/>
                <a:ahLst/>
                <a:cxnLst/>
                <a:rect l="l" t="t" r="r" b="b"/>
                <a:pathLst>
                  <a:path w="2920" h="9662" extrusionOk="0">
                    <a:moveTo>
                      <a:pt x="0" y="1"/>
                    </a:moveTo>
                    <a:lnTo>
                      <a:pt x="0" y="9661"/>
                    </a:lnTo>
                    <a:lnTo>
                      <a:pt x="2920" y="9661"/>
                    </a:lnTo>
                    <a:lnTo>
                      <a:pt x="29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61"/>
              <p:cNvSpPr/>
              <p:nvPr/>
            </p:nvSpPr>
            <p:spPr>
              <a:xfrm>
                <a:off x="6489825" y="3551575"/>
                <a:ext cx="241525" cy="73025"/>
              </a:xfrm>
              <a:custGeom>
                <a:avLst/>
                <a:gdLst/>
                <a:ahLst/>
                <a:cxnLst/>
                <a:rect l="l" t="t" r="r" b="b"/>
                <a:pathLst>
                  <a:path w="9661" h="2921" extrusionOk="0">
                    <a:moveTo>
                      <a:pt x="0" y="1"/>
                    </a:moveTo>
                    <a:lnTo>
                      <a:pt x="0" y="2920"/>
                    </a:lnTo>
                    <a:lnTo>
                      <a:pt x="9661" y="2920"/>
                    </a:lnTo>
                    <a:lnTo>
                      <a:pt x="96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90" name="Google Shape;1990;p61"/>
          <p:cNvGrpSpPr/>
          <p:nvPr/>
        </p:nvGrpSpPr>
        <p:grpSpPr>
          <a:xfrm rot="879819">
            <a:off x="2954414" y="2196980"/>
            <a:ext cx="986935" cy="2035995"/>
            <a:chOff x="7586075" y="1026769"/>
            <a:chExt cx="591750" cy="1220750"/>
          </a:xfrm>
        </p:grpSpPr>
        <p:sp>
          <p:nvSpPr>
            <p:cNvPr id="1991" name="Google Shape;1991;p61"/>
            <p:cNvSpPr/>
            <p:nvPr/>
          </p:nvSpPr>
          <p:spPr>
            <a:xfrm>
              <a:off x="7586863" y="1027556"/>
              <a:ext cx="590175" cy="1219175"/>
            </a:xfrm>
            <a:custGeom>
              <a:avLst/>
              <a:gdLst/>
              <a:ahLst/>
              <a:cxnLst/>
              <a:rect l="l" t="t" r="r" b="b"/>
              <a:pathLst>
                <a:path w="23607" h="48767" extrusionOk="0">
                  <a:moveTo>
                    <a:pt x="6259" y="1"/>
                  </a:moveTo>
                  <a:cubicBezTo>
                    <a:pt x="4600" y="1"/>
                    <a:pt x="3255" y="1324"/>
                    <a:pt x="3255" y="2983"/>
                  </a:cubicBezTo>
                  <a:lnTo>
                    <a:pt x="3255" y="6238"/>
                  </a:lnTo>
                  <a:cubicBezTo>
                    <a:pt x="3255" y="7309"/>
                    <a:pt x="3843" y="8254"/>
                    <a:pt x="4684" y="8779"/>
                  </a:cubicBezTo>
                  <a:cubicBezTo>
                    <a:pt x="4579" y="9283"/>
                    <a:pt x="4306" y="9913"/>
                    <a:pt x="3738" y="10438"/>
                  </a:cubicBezTo>
                  <a:cubicBezTo>
                    <a:pt x="2625" y="11467"/>
                    <a:pt x="0" y="12980"/>
                    <a:pt x="105" y="15542"/>
                  </a:cubicBezTo>
                  <a:cubicBezTo>
                    <a:pt x="210" y="17873"/>
                    <a:pt x="147" y="41353"/>
                    <a:pt x="105" y="45553"/>
                  </a:cubicBezTo>
                  <a:lnTo>
                    <a:pt x="105" y="46183"/>
                  </a:lnTo>
                  <a:lnTo>
                    <a:pt x="147" y="46183"/>
                  </a:lnTo>
                  <a:cubicBezTo>
                    <a:pt x="147" y="46225"/>
                    <a:pt x="147" y="46246"/>
                    <a:pt x="168" y="46309"/>
                  </a:cubicBezTo>
                  <a:lnTo>
                    <a:pt x="168" y="46330"/>
                  </a:lnTo>
                  <a:cubicBezTo>
                    <a:pt x="168" y="46351"/>
                    <a:pt x="189" y="46372"/>
                    <a:pt x="189" y="46414"/>
                  </a:cubicBezTo>
                  <a:cubicBezTo>
                    <a:pt x="189" y="46435"/>
                    <a:pt x="189" y="46435"/>
                    <a:pt x="231" y="46456"/>
                  </a:cubicBezTo>
                  <a:cubicBezTo>
                    <a:pt x="252" y="46498"/>
                    <a:pt x="252" y="46519"/>
                    <a:pt x="273" y="46540"/>
                  </a:cubicBezTo>
                  <a:cubicBezTo>
                    <a:pt x="273" y="46561"/>
                    <a:pt x="294" y="46561"/>
                    <a:pt x="294" y="46603"/>
                  </a:cubicBezTo>
                  <a:cubicBezTo>
                    <a:pt x="336" y="46624"/>
                    <a:pt x="357" y="46666"/>
                    <a:pt x="378" y="46708"/>
                  </a:cubicBezTo>
                  <a:lnTo>
                    <a:pt x="399" y="46729"/>
                  </a:lnTo>
                  <a:lnTo>
                    <a:pt x="504" y="46834"/>
                  </a:lnTo>
                  <a:lnTo>
                    <a:pt x="567" y="46876"/>
                  </a:lnTo>
                  <a:cubicBezTo>
                    <a:pt x="588" y="46897"/>
                    <a:pt x="609" y="46939"/>
                    <a:pt x="672" y="46960"/>
                  </a:cubicBezTo>
                  <a:cubicBezTo>
                    <a:pt x="693" y="46981"/>
                    <a:pt x="714" y="46981"/>
                    <a:pt x="714" y="47023"/>
                  </a:cubicBezTo>
                  <a:cubicBezTo>
                    <a:pt x="756" y="47044"/>
                    <a:pt x="798" y="47065"/>
                    <a:pt x="819" y="47086"/>
                  </a:cubicBezTo>
                  <a:cubicBezTo>
                    <a:pt x="861" y="47128"/>
                    <a:pt x="882" y="47128"/>
                    <a:pt x="903" y="47149"/>
                  </a:cubicBezTo>
                  <a:cubicBezTo>
                    <a:pt x="945" y="47170"/>
                    <a:pt x="1008" y="47191"/>
                    <a:pt x="1029" y="47233"/>
                  </a:cubicBezTo>
                  <a:cubicBezTo>
                    <a:pt x="1071" y="47233"/>
                    <a:pt x="1071" y="47254"/>
                    <a:pt x="1092" y="47254"/>
                  </a:cubicBezTo>
                  <a:cubicBezTo>
                    <a:pt x="1155" y="47275"/>
                    <a:pt x="1218" y="47338"/>
                    <a:pt x="1302" y="47359"/>
                  </a:cubicBezTo>
                  <a:cubicBezTo>
                    <a:pt x="1323" y="47359"/>
                    <a:pt x="1344" y="47380"/>
                    <a:pt x="1386" y="47380"/>
                  </a:cubicBezTo>
                  <a:lnTo>
                    <a:pt x="1533" y="47464"/>
                  </a:lnTo>
                  <a:cubicBezTo>
                    <a:pt x="1554" y="47485"/>
                    <a:pt x="1596" y="47485"/>
                    <a:pt x="1638" y="47506"/>
                  </a:cubicBezTo>
                  <a:cubicBezTo>
                    <a:pt x="1680" y="47548"/>
                    <a:pt x="1743" y="47569"/>
                    <a:pt x="1806" y="47569"/>
                  </a:cubicBezTo>
                  <a:cubicBezTo>
                    <a:pt x="1827" y="47569"/>
                    <a:pt x="1869" y="47590"/>
                    <a:pt x="1911" y="47590"/>
                  </a:cubicBezTo>
                  <a:cubicBezTo>
                    <a:pt x="1953" y="47611"/>
                    <a:pt x="2037" y="47632"/>
                    <a:pt x="2121" y="47674"/>
                  </a:cubicBezTo>
                  <a:cubicBezTo>
                    <a:pt x="2142" y="47674"/>
                    <a:pt x="2163" y="47695"/>
                    <a:pt x="2184" y="47695"/>
                  </a:cubicBezTo>
                  <a:cubicBezTo>
                    <a:pt x="2289" y="47716"/>
                    <a:pt x="2373" y="47737"/>
                    <a:pt x="2478" y="47800"/>
                  </a:cubicBezTo>
                  <a:cubicBezTo>
                    <a:pt x="2499" y="47800"/>
                    <a:pt x="2562" y="47821"/>
                    <a:pt x="2583" y="47821"/>
                  </a:cubicBezTo>
                  <a:cubicBezTo>
                    <a:pt x="2667" y="47842"/>
                    <a:pt x="2709" y="47885"/>
                    <a:pt x="2793" y="47885"/>
                  </a:cubicBezTo>
                  <a:cubicBezTo>
                    <a:pt x="2856" y="47885"/>
                    <a:pt x="2877" y="47906"/>
                    <a:pt x="2919" y="47906"/>
                  </a:cubicBezTo>
                  <a:cubicBezTo>
                    <a:pt x="3003" y="47927"/>
                    <a:pt x="3066" y="47927"/>
                    <a:pt x="3129" y="47948"/>
                  </a:cubicBezTo>
                  <a:cubicBezTo>
                    <a:pt x="3192" y="47948"/>
                    <a:pt x="3213" y="47990"/>
                    <a:pt x="3276" y="47990"/>
                  </a:cubicBezTo>
                  <a:cubicBezTo>
                    <a:pt x="3339" y="48011"/>
                    <a:pt x="3423" y="48011"/>
                    <a:pt x="3507" y="48032"/>
                  </a:cubicBezTo>
                  <a:cubicBezTo>
                    <a:pt x="3549" y="48032"/>
                    <a:pt x="3591" y="48053"/>
                    <a:pt x="3633" y="48053"/>
                  </a:cubicBezTo>
                  <a:cubicBezTo>
                    <a:pt x="3738" y="48095"/>
                    <a:pt x="3864" y="48116"/>
                    <a:pt x="4011" y="48137"/>
                  </a:cubicBezTo>
                  <a:cubicBezTo>
                    <a:pt x="4053" y="48137"/>
                    <a:pt x="4095" y="48158"/>
                    <a:pt x="4158" y="48158"/>
                  </a:cubicBezTo>
                  <a:cubicBezTo>
                    <a:pt x="4243" y="48200"/>
                    <a:pt x="4327" y="48200"/>
                    <a:pt x="4390" y="48221"/>
                  </a:cubicBezTo>
                  <a:cubicBezTo>
                    <a:pt x="4453" y="48221"/>
                    <a:pt x="4537" y="48242"/>
                    <a:pt x="4579" y="48242"/>
                  </a:cubicBezTo>
                  <a:cubicBezTo>
                    <a:pt x="4663" y="48242"/>
                    <a:pt x="4705" y="48263"/>
                    <a:pt x="4789" y="48263"/>
                  </a:cubicBezTo>
                  <a:cubicBezTo>
                    <a:pt x="4873" y="48263"/>
                    <a:pt x="4915" y="48305"/>
                    <a:pt x="4999" y="48305"/>
                  </a:cubicBezTo>
                  <a:cubicBezTo>
                    <a:pt x="5062" y="48305"/>
                    <a:pt x="5125" y="48326"/>
                    <a:pt x="5188" y="48326"/>
                  </a:cubicBezTo>
                  <a:cubicBezTo>
                    <a:pt x="5272" y="48326"/>
                    <a:pt x="5335" y="48347"/>
                    <a:pt x="5419" y="48347"/>
                  </a:cubicBezTo>
                  <a:lnTo>
                    <a:pt x="5440" y="48347"/>
                  </a:lnTo>
                  <a:cubicBezTo>
                    <a:pt x="5671" y="48368"/>
                    <a:pt x="5923" y="48431"/>
                    <a:pt x="6154" y="48452"/>
                  </a:cubicBezTo>
                  <a:lnTo>
                    <a:pt x="6175" y="48452"/>
                  </a:lnTo>
                  <a:cubicBezTo>
                    <a:pt x="6322" y="48473"/>
                    <a:pt x="6448" y="48473"/>
                    <a:pt x="6553" y="48515"/>
                  </a:cubicBezTo>
                  <a:lnTo>
                    <a:pt x="6574" y="48515"/>
                  </a:lnTo>
                  <a:cubicBezTo>
                    <a:pt x="7372" y="48578"/>
                    <a:pt x="8233" y="48662"/>
                    <a:pt x="9094" y="48725"/>
                  </a:cubicBezTo>
                  <a:lnTo>
                    <a:pt x="9157" y="48725"/>
                  </a:lnTo>
                  <a:cubicBezTo>
                    <a:pt x="9409" y="48746"/>
                    <a:pt x="9703" y="48746"/>
                    <a:pt x="9955" y="48746"/>
                  </a:cubicBezTo>
                  <a:lnTo>
                    <a:pt x="10018" y="48746"/>
                  </a:lnTo>
                  <a:cubicBezTo>
                    <a:pt x="10270" y="48746"/>
                    <a:pt x="10564" y="48767"/>
                    <a:pt x="10837" y="48767"/>
                  </a:cubicBezTo>
                  <a:lnTo>
                    <a:pt x="11845" y="48767"/>
                  </a:lnTo>
                  <a:cubicBezTo>
                    <a:pt x="18335" y="48767"/>
                    <a:pt x="23564" y="47590"/>
                    <a:pt x="23564" y="46120"/>
                  </a:cubicBezTo>
                  <a:lnTo>
                    <a:pt x="23585" y="46120"/>
                  </a:lnTo>
                  <a:cubicBezTo>
                    <a:pt x="23585" y="46120"/>
                    <a:pt x="23480" y="18020"/>
                    <a:pt x="23585" y="15479"/>
                  </a:cubicBezTo>
                  <a:cubicBezTo>
                    <a:pt x="23606" y="15437"/>
                    <a:pt x="23606" y="15353"/>
                    <a:pt x="23585" y="15269"/>
                  </a:cubicBezTo>
                  <a:lnTo>
                    <a:pt x="23585" y="15164"/>
                  </a:lnTo>
                  <a:lnTo>
                    <a:pt x="23585" y="15017"/>
                  </a:lnTo>
                  <a:cubicBezTo>
                    <a:pt x="23585" y="14996"/>
                    <a:pt x="23585" y="14933"/>
                    <a:pt x="23564" y="14912"/>
                  </a:cubicBezTo>
                  <a:cubicBezTo>
                    <a:pt x="23564" y="14849"/>
                    <a:pt x="23564" y="14828"/>
                    <a:pt x="23522" y="14786"/>
                  </a:cubicBezTo>
                  <a:cubicBezTo>
                    <a:pt x="23522" y="14744"/>
                    <a:pt x="23501" y="14702"/>
                    <a:pt x="23501" y="14681"/>
                  </a:cubicBezTo>
                  <a:cubicBezTo>
                    <a:pt x="23501" y="14639"/>
                    <a:pt x="23480" y="14597"/>
                    <a:pt x="23480" y="14555"/>
                  </a:cubicBezTo>
                  <a:cubicBezTo>
                    <a:pt x="23480" y="14534"/>
                    <a:pt x="23459" y="14492"/>
                    <a:pt x="23459" y="14450"/>
                  </a:cubicBezTo>
                  <a:cubicBezTo>
                    <a:pt x="23459" y="14429"/>
                    <a:pt x="23417" y="14387"/>
                    <a:pt x="23417" y="14345"/>
                  </a:cubicBezTo>
                  <a:cubicBezTo>
                    <a:pt x="23417" y="14324"/>
                    <a:pt x="23396" y="14282"/>
                    <a:pt x="23396" y="14240"/>
                  </a:cubicBezTo>
                  <a:cubicBezTo>
                    <a:pt x="23396" y="14219"/>
                    <a:pt x="23375" y="14177"/>
                    <a:pt x="23375" y="14135"/>
                  </a:cubicBezTo>
                  <a:cubicBezTo>
                    <a:pt x="23354" y="14114"/>
                    <a:pt x="23354" y="14072"/>
                    <a:pt x="23312" y="14030"/>
                  </a:cubicBezTo>
                  <a:cubicBezTo>
                    <a:pt x="23312" y="14009"/>
                    <a:pt x="23291" y="13988"/>
                    <a:pt x="23291" y="13967"/>
                  </a:cubicBezTo>
                  <a:cubicBezTo>
                    <a:pt x="23270" y="13904"/>
                    <a:pt x="23270" y="13883"/>
                    <a:pt x="23249" y="13820"/>
                  </a:cubicBezTo>
                  <a:cubicBezTo>
                    <a:pt x="23249" y="13799"/>
                    <a:pt x="23207" y="13778"/>
                    <a:pt x="23207" y="13757"/>
                  </a:cubicBezTo>
                  <a:cubicBezTo>
                    <a:pt x="23165" y="13673"/>
                    <a:pt x="23144" y="13589"/>
                    <a:pt x="23081" y="13505"/>
                  </a:cubicBezTo>
                  <a:cubicBezTo>
                    <a:pt x="23060" y="13484"/>
                    <a:pt x="23060" y="13463"/>
                    <a:pt x="23039" y="13442"/>
                  </a:cubicBezTo>
                  <a:cubicBezTo>
                    <a:pt x="22997" y="13400"/>
                    <a:pt x="22976" y="13358"/>
                    <a:pt x="22955" y="13337"/>
                  </a:cubicBezTo>
                  <a:cubicBezTo>
                    <a:pt x="22934" y="13295"/>
                    <a:pt x="22934" y="13274"/>
                    <a:pt x="22892" y="13253"/>
                  </a:cubicBezTo>
                  <a:cubicBezTo>
                    <a:pt x="22871" y="13232"/>
                    <a:pt x="22850" y="13190"/>
                    <a:pt x="22829" y="13148"/>
                  </a:cubicBezTo>
                  <a:cubicBezTo>
                    <a:pt x="22787" y="13127"/>
                    <a:pt x="22766" y="13085"/>
                    <a:pt x="22745" y="13043"/>
                  </a:cubicBezTo>
                  <a:cubicBezTo>
                    <a:pt x="22724" y="13022"/>
                    <a:pt x="22682" y="12980"/>
                    <a:pt x="22682" y="12959"/>
                  </a:cubicBezTo>
                  <a:cubicBezTo>
                    <a:pt x="22661" y="12938"/>
                    <a:pt x="22640" y="12875"/>
                    <a:pt x="22619" y="12854"/>
                  </a:cubicBezTo>
                  <a:cubicBezTo>
                    <a:pt x="22577" y="12833"/>
                    <a:pt x="22577" y="12812"/>
                    <a:pt x="22556" y="12770"/>
                  </a:cubicBezTo>
                  <a:cubicBezTo>
                    <a:pt x="22535" y="12749"/>
                    <a:pt x="22514" y="12707"/>
                    <a:pt x="22451" y="12665"/>
                  </a:cubicBezTo>
                  <a:lnTo>
                    <a:pt x="22409" y="12623"/>
                  </a:lnTo>
                  <a:cubicBezTo>
                    <a:pt x="22346" y="12560"/>
                    <a:pt x="22325" y="12518"/>
                    <a:pt x="22262" y="12455"/>
                  </a:cubicBezTo>
                  <a:lnTo>
                    <a:pt x="22241" y="12434"/>
                  </a:lnTo>
                  <a:cubicBezTo>
                    <a:pt x="21779" y="11930"/>
                    <a:pt x="21254" y="11488"/>
                    <a:pt x="20771" y="11089"/>
                  </a:cubicBezTo>
                  <a:cubicBezTo>
                    <a:pt x="20540" y="10921"/>
                    <a:pt x="20330" y="10753"/>
                    <a:pt x="20141" y="10606"/>
                  </a:cubicBezTo>
                  <a:cubicBezTo>
                    <a:pt x="20057" y="10543"/>
                    <a:pt x="20015" y="10501"/>
                    <a:pt x="19952" y="10438"/>
                  </a:cubicBezTo>
                  <a:cubicBezTo>
                    <a:pt x="19385" y="9913"/>
                    <a:pt x="19112" y="9283"/>
                    <a:pt x="19007" y="8779"/>
                  </a:cubicBezTo>
                  <a:cubicBezTo>
                    <a:pt x="19889" y="8254"/>
                    <a:pt x="20435" y="7309"/>
                    <a:pt x="20435" y="6238"/>
                  </a:cubicBezTo>
                  <a:lnTo>
                    <a:pt x="20435" y="2962"/>
                  </a:lnTo>
                  <a:cubicBezTo>
                    <a:pt x="20435" y="2857"/>
                    <a:pt x="20435" y="2752"/>
                    <a:pt x="20414" y="2668"/>
                  </a:cubicBezTo>
                  <a:cubicBezTo>
                    <a:pt x="20414" y="2647"/>
                    <a:pt x="20414" y="2626"/>
                    <a:pt x="20372" y="2563"/>
                  </a:cubicBezTo>
                  <a:cubicBezTo>
                    <a:pt x="20372" y="2521"/>
                    <a:pt x="20351" y="2437"/>
                    <a:pt x="20351" y="2395"/>
                  </a:cubicBezTo>
                  <a:cubicBezTo>
                    <a:pt x="20351" y="2353"/>
                    <a:pt x="20330" y="2311"/>
                    <a:pt x="20330" y="2269"/>
                  </a:cubicBezTo>
                  <a:cubicBezTo>
                    <a:pt x="20309" y="2227"/>
                    <a:pt x="20309" y="2164"/>
                    <a:pt x="20267" y="2122"/>
                  </a:cubicBezTo>
                  <a:cubicBezTo>
                    <a:pt x="20267" y="2101"/>
                    <a:pt x="20246" y="2038"/>
                    <a:pt x="20225" y="2017"/>
                  </a:cubicBezTo>
                  <a:cubicBezTo>
                    <a:pt x="20204" y="1954"/>
                    <a:pt x="20204" y="1912"/>
                    <a:pt x="20162" y="1870"/>
                  </a:cubicBezTo>
                  <a:cubicBezTo>
                    <a:pt x="20141" y="1828"/>
                    <a:pt x="20141" y="1786"/>
                    <a:pt x="20120" y="1744"/>
                  </a:cubicBezTo>
                  <a:cubicBezTo>
                    <a:pt x="20099" y="1702"/>
                    <a:pt x="20057" y="1639"/>
                    <a:pt x="20036" y="1618"/>
                  </a:cubicBezTo>
                  <a:cubicBezTo>
                    <a:pt x="20015" y="1597"/>
                    <a:pt x="19994" y="1534"/>
                    <a:pt x="19994" y="1513"/>
                  </a:cubicBezTo>
                  <a:cubicBezTo>
                    <a:pt x="19952" y="1471"/>
                    <a:pt x="19931" y="1429"/>
                    <a:pt x="19910" y="1387"/>
                  </a:cubicBezTo>
                  <a:cubicBezTo>
                    <a:pt x="19889" y="1366"/>
                    <a:pt x="19847" y="1303"/>
                    <a:pt x="19826" y="1282"/>
                  </a:cubicBezTo>
                  <a:cubicBezTo>
                    <a:pt x="19805" y="1219"/>
                    <a:pt x="19784" y="1198"/>
                    <a:pt x="19742" y="1156"/>
                  </a:cubicBezTo>
                  <a:cubicBezTo>
                    <a:pt x="19721" y="1114"/>
                    <a:pt x="19700" y="1072"/>
                    <a:pt x="19679" y="1051"/>
                  </a:cubicBezTo>
                  <a:lnTo>
                    <a:pt x="19574" y="946"/>
                  </a:lnTo>
                  <a:lnTo>
                    <a:pt x="19469" y="841"/>
                  </a:lnTo>
                  <a:lnTo>
                    <a:pt x="19364" y="736"/>
                  </a:lnTo>
                  <a:cubicBezTo>
                    <a:pt x="19322" y="694"/>
                    <a:pt x="19280" y="673"/>
                    <a:pt x="19259" y="652"/>
                  </a:cubicBezTo>
                  <a:cubicBezTo>
                    <a:pt x="19217" y="631"/>
                    <a:pt x="19175" y="589"/>
                    <a:pt x="19154" y="568"/>
                  </a:cubicBezTo>
                  <a:cubicBezTo>
                    <a:pt x="19112" y="547"/>
                    <a:pt x="19070" y="526"/>
                    <a:pt x="19049" y="484"/>
                  </a:cubicBezTo>
                  <a:cubicBezTo>
                    <a:pt x="19007" y="463"/>
                    <a:pt x="18965" y="442"/>
                    <a:pt x="18944" y="421"/>
                  </a:cubicBezTo>
                  <a:cubicBezTo>
                    <a:pt x="18881" y="379"/>
                    <a:pt x="18860" y="358"/>
                    <a:pt x="18797" y="337"/>
                  </a:cubicBezTo>
                  <a:cubicBezTo>
                    <a:pt x="18776" y="316"/>
                    <a:pt x="18734" y="316"/>
                    <a:pt x="18692" y="274"/>
                  </a:cubicBezTo>
                  <a:cubicBezTo>
                    <a:pt x="18650" y="253"/>
                    <a:pt x="18587" y="232"/>
                    <a:pt x="18566" y="232"/>
                  </a:cubicBezTo>
                  <a:cubicBezTo>
                    <a:pt x="18545" y="211"/>
                    <a:pt x="18482" y="211"/>
                    <a:pt x="18461" y="169"/>
                  </a:cubicBezTo>
                  <a:cubicBezTo>
                    <a:pt x="18419" y="148"/>
                    <a:pt x="18356" y="148"/>
                    <a:pt x="18314" y="127"/>
                  </a:cubicBezTo>
                  <a:cubicBezTo>
                    <a:pt x="18272" y="127"/>
                    <a:pt x="18251" y="106"/>
                    <a:pt x="18209" y="106"/>
                  </a:cubicBezTo>
                  <a:cubicBezTo>
                    <a:pt x="18146" y="64"/>
                    <a:pt x="18062" y="64"/>
                    <a:pt x="18020" y="43"/>
                  </a:cubicBezTo>
                  <a:lnTo>
                    <a:pt x="17936" y="43"/>
                  </a:lnTo>
                  <a:cubicBezTo>
                    <a:pt x="17789" y="22"/>
                    <a:pt x="17600" y="1"/>
                    <a:pt x="17432" y="1"/>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2" name="Google Shape;1992;p61"/>
            <p:cNvGrpSpPr/>
            <p:nvPr/>
          </p:nvGrpSpPr>
          <p:grpSpPr>
            <a:xfrm>
              <a:off x="7586075" y="1026769"/>
              <a:ext cx="591750" cy="1220750"/>
              <a:chOff x="6324950" y="1612600"/>
              <a:chExt cx="591750" cy="1220750"/>
            </a:xfrm>
          </p:grpSpPr>
          <p:sp>
            <p:nvSpPr>
              <p:cNvPr id="1993" name="Google Shape;1993;p61"/>
              <p:cNvSpPr/>
              <p:nvPr/>
            </p:nvSpPr>
            <p:spPr>
              <a:xfrm>
                <a:off x="6324950" y="1812650"/>
                <a:ext cx="591750" cy="1020700"/>
              </a:xfrm>
              <a:custGeom>
                <a:avLst/>
                <a:gdLst/>
                <a:ahLst/>
                <a:cxnLst/>
                <a:rect l="l" t="t" r="r" b="b"/>
                <a:pathLst>
                  <a:path w="23670" h="40828" extrusionOk="0">
                    <a:moveTo>
                      <a:pt x="4747" y="0"/>
                    </a:moveTo>
                    <a:cubicBezTo>
                      <a:pt x="4747" y="0"/>
                      <a:pt x="4831" y="1407"/>
                      <a:pt x="3718" y="2457"/>
                    </a:cubicBezTo>
                    <a:cubicBezTo>
                      <a:pt x="2626" y="3465"/>
                      <a:pt x="0" y="4998"/>
                      <a:pt x="105" y="7540"/>
                    </a:cubicBezTo>
                    <a:cubicBezTo>
                      <a:pt x="210" y="9850"/>
                      <a:pt x="126" y="33351"/>
                      <a:pt x="105" y="37551"/>
                    </a:cubicBezTo>
                    <a:lnTo>
                      <a:pt x="105" y="38181"/>
                    </a:lnTo>
                    <a:lnTo>
                      <a:pt x="126" y="38181"/>
                    </a:lnTo>
                    <a:cubicBezTo>
                      <a:pt x="126" y="39651"/>
                      <a:pt x="5377" y="40827"/>
                      <a:pt x="11824" y="40827"/>
                    </a:cubicBezTo>
                    <a:cubicBezTo>
                      <a:pt x="18293" y="40827"/>
                      <a:pt x="23543" y="39651"/>
                      <a:pt x="23543" y="38181"/>
                    </a:cubicBezTo>
                    <a:lnTo>
                      <a:pt x="23564" y="38181"/>
                    </a:lnTo>
                    <a:cubicBezTo>
                      <a:pt x="23564" y="38181"/>
                      <a:pt x="23459" y="10081"/>
                      <a:pt x="23564" y="7540"/>
                    </a:cubicBezTo>
                    <a:cubicBezTo>
                      <a:pt x="23669" y="4998"/>
                      <a:pt x="21065" y="3465"/>
                      <a:pt x="19931" y="2457"/>
                    </a:cubicBezTo>
                    <a:cubicBezTo>
                      <a:pt x="18818" y="1428"/>
                      <a:pt x="18881" y="0"/>
                      <a:pt x="188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1"/>
              <p:cNvSpPr/>
              <p:nvPr/>
            </p:nvSpPr>
            <p:spPr>
              <a:xfrm>
                <a:off x="6394775" y="2062550"/>
                <a:ext cx="452625" cy="578625"/>
              </a:xfrm>
              <a:custGeom>
                <a:avLst/>
                <a:gdLst/>
                <a:ahLst/>
                <a:cxnLst/>
                <a:rect l="l" t="t" r="r" b="b"/>
                <a:pathLst>
                  <a:path w="18105" h="23145" extrusionOk="0">
                    <a:moveTo>
                      <a:pt x="1933" y="1"/>
                    </a:moveTo>
                    <a:cubicBezTo>
                      <a:pt x="883" y="1"/>
                      <a:pt x="1" y="883"/>
                      <a:pt x="1" y="1933"/>
                    </a:cubicBezTo>
                    <a:lnTo>
                      <a:pt x="1" y="21234"/>
                    </a:lnTo>
                    <a:cubicBezTo>
                      <a:pt x="1" y="22284"/>
                      <a:pt x="883" y="23145"/>
                      <a:pt x="1933" y="23145"/>
                    </a:cubicBezTo>
                    <a:lnTo>
                      <a:pt x="16172" y="23145"/>
                    </a:lnTo>
                    <a:cubicBezTo>
                      <a:pt x="17222" y="23145"/>
                      <a:pt x="18104" y="22284"/>
                      <a:pt x="18104" y="21234"/>
                    </a:cubicBezTo>
                    <a:lnTo>
                      <a:pt x="18104" y="1933"/>
                    </a:lnTo>
                    <a:cubicBezTo>
                      <a:pt x="18104" y="883"/>
                      <a:pt x="17222" y="1"/>
                      <a:pt x="16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61"/>
              <p:cNvSpPr/>
              <p:nvPr/>
            </p:nvSpPr>
            <p:spPr>
              <a:xfrm>
                <a:off x="6492450" y="2175975"/>
                <a:ext cx="257800" cy="257300"/>
              </a:xfrm>
              <a:custGeom>
                <a:avLst/>
                <a:gdLst/>
                <a:ahLst/>
                <a:cxnLst/>
                <a:rect l="l" t="t" r="r" b="b"/>
                <a:pathLst>
                  <a:path w="10312" h="10292" extrusionOk="0">
                    <a:moveTo>
                      <a:pt x="5755" y="1491"/>
                    </a:moveTo>
                    <a:lnTo>
                      <a:pt x="5755" y="4537"/>
                    </a:lnTo>
                    <a:lnTo>
                      <a:pt x="8800" y="4537"/>
                    </a:lnTo>
                    <a:lnTo>
                      <a:pt x="8800" y="5776"/>
                    </a:lnTo>
                    <a:lnTo>
                      <a:pt x="5755" y="5776"/>
                    </a:lnTo>
                    <a:lnTo>
                      <a:pt x="5755" y="8821"/>
                    </a:lnTo>
                    <a:lnTo>
                      <a:pt x="4536" y="8821"/>
                    </a:lnTo>
                    <a:lnTo>
                      <a:pt x="4536" y="5776"/>
                    </a:lnTo>
                    <a:lnTo>
                      <a:pt x="1470" y="5776"/>
                    </a:lnTo>
                    <a:lnTo>
                      <a:pt x="1470" y="4537"/>
                    </a:lnTo>
                    <a:lnTo>
                      <a:pt x="4536" y="4537"/>
                    </a:lnTo>
                    <a:lnTo>
                      <a:pt x="4536" y="1491"/>
                    </a:lnTo>
                    <a:close/>
                    <a:moveTo>
                      <a:pt x="5145" y="0"/>
                    </a:moveTo>
                    <a:cubicBezTo>
                      <a:pt x="2331" y="0"/>
                      <a:pt x="0" y="2310"/>
                      <a:pt x="0" y="5146"/>
                    </a:cubicBezTo>
                    <a:cubicBezTo>
                      <a:pt x="0" y="7981"/>
                      <a:pt x="2310" y="10291"/>
                      <a:pt x="5145" y="10291"/>
                    </a:cubicBezTo>
                    <a:cubicBezTo>
                      <a:pt x="5418" y="10291"/>
                      <a:pt x="5671" y="10249"/>
                      <a:pt x="5944" y="10228"/>
                    </a:cubicBezTo>
                    <a:cubicBezTo>
                      <a:pt x="8401" y="9871"/>
                      <a:pt x="10312" y="7708"/>
                      <a:pt x="10312" y="5146"/>
                    </a:cubicBezTo>
                    <a:cubicBezTo>
                      <a:pt x="10312" y="3466"/>
                      <a:pt x="9493" y="1932"/>
                      <a:pt x="8233" y="1008"/>
                    </a:cubicBezTo>
                    <a:cubicBezTo>
                      <a:pt x="7372" y="378"/>
                      <a:pt x="6322" y="0"/>
                      <a:pt x="5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61"/>
              <p:cNvSpPr/>
              <p:nvPr/>
            </p:nvSpPr>
            <p:spPr>
              <a:xfrm>
                <a:off x="6482975" y="2490475"/>
                <a:ext cx="267275" cy="17875"/>
              </a:xfrm>
              <a:custGeom>
                <a:avLst/>
                <a:gdLst/>
                <a:ahLst/>
                <a:cxnLst/>
                <a:rect l="l" t="t" r="r" b="b"/>
                <a:pathLst>
                  <a:path w="10691" h="715" extrusionOk="0">
                    <a:moveTo>
                      <a:pt x="1" y="0"/>
                    </a:moveTo>
                    <a:lnTo>
                      <a:pt x="1" y="714"/>
                    </a:lnTo>
                    <a:lnTo>
                      <a:pt x="10691" y="714"/>
                    </a:lnTo>
                    <a:lnTo>
                      <a:pt x="106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1"/>
              <p:cNvSpPr/>
              <p:nvPr/>
            </p:nvSpPr>
            <p:spPr>
              <a:xfrm>
                <a:off x="6482975" y="2529850"/>
                <a:ext cx="267275" cy="17875"/>
              </a:xfrm>
              <a:custGeom>
                <a:avLst/>
                <a:gdLst/>
                <a:ahLst/>
                <a:cxnLst/>
                <a:rect l="l" t="t" r="r" b="b"/>
                <a:pathLst>
                  <a:path w="10691" h="715" extrusionOk="0">
                    <a:moveTo>
                      <a:pt x="1" y="0"/>
                    </a:moveTo>
                    <a:lnTo>
                      <a:pt x="1" y="714"/>
                    </a:lnTo>
                    <a:lnTo>
                      <a:pt x="10691" y="714"/>
                    </a:lnTo>
                    <a:lnTo>
                      <a:pt x="106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1"/>
              <p:cNvSpPr/>
              <p:nvPr/>
            </p:nvSpPr>
            <p:spPr>
              <a:xfrm>
                <a:off x="6504525" y="2570275"/>
                <a:ext cx="223675" cy="17875"/>
              </a:xfrm>
              <a:custGeom>
                <a:avLst/>
                <a:gdLst/>
                <a:ahLst/>
                <a:cxnLst/>
                <a:rect l="l" t="t" r="r" b="b"/>
                <a:pathLst>
                  <a:path w="8947" h="715" extrusionOk="0">
                    <a:moveTo>
                      <a:pt x="0" y="1"/>
                    </a:moveTo>
                    <a:lnTo>
                      <a:pt x="0" y="715"/>
                    </a:lnTo>
                    <a:lnTo>
                      <a:pt x="8947" y="715"/>
                    </a:lnTo>
                    <a:lnTo>
                      <a:pt x="8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1"/>
              <p:cNvSpPr/>
              <p:nvPr/>
            </p:nvSpPr>
            <p:spPr>
              <a:xfrm>
                <a:off x="6406850" y="1612600"/>
                <a:ext cx="429000" cy="231050"/>
              </a:xfrm>
              <a:custGeom>
                <a:avLst/>
                <a:gdLst/>
                <a:ahLst/>
                <a:cxnLst/>
                <a:rect l="l" t="t" r="r" b="b"/>
                <a:pathLst>
                  <a:path w="17160" h="9242" extrusionOk="0">
                    <a:moveTo>
                      <a:pt x="2983" y="0"/>
                    </a:moveTo>
                    <a:cubicBezTo>
                      <a:pt x="1345" y="0"/>
                      <a:pt x="1" y="1344"/>
                      <a:pt x="1" y="3004"/>
                    </a:cubicBezTo>
                    <a:lnTo>
                      <a:pt x="1" y="6259"/>
                    </a:lnTo>
                    <a:cubicBezTo>
                      <a:pt x="1" y="7897"/>
                      <a:pt x="1345" y="9241"/>
                      <a:pt x="2983" y="9241"/>
                    </a:cubicBezTo>
                    <a:lnTo>
                      <a:pt x="14177" y="9241"/>
                    </a:lnTo>
                    <a:cubicBezTo>
                      <a:pt x="15836" y="9241"/>
                      <a:pt x="17159" y="7897"/>
                      <a:pt x="17159" y="6259"/>
                    </a:cubicBezTo>
                    <a:lnTo>
                      <a:pt x="17159" y="3004"/>
                    </a:lnTo>
                    <a:cubicBezTo>
                      <a:pt x="17159" y="1344"/>
                      <a:pt x="15836" y="0"/>
                      <a:pt x="14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1"/>
              <p:cNvSpPr/>
              <p:nvPr/>
            </p:nvSpPr>
            <p:spPr>
              <a:xfrm>
                <a:off x="6443075" y="1648825"/>
                <a:ext cx="39400" cy="158575"/>
              </a:xfrm>
              <a:custGeom>
                <a:avLst/>
                <a:gdLst/>
                <a:ahLst/>
                <a:cxnLst/>
                <a:rect l="l" t="t" r="r" b="b"/>
                <a:pathLst>
                  <a:path w="1576" h="6343" extrusionOk="0">
                    <a:moveTo>
                      <a:pt x="778" y="0"/>
                    </a:moveTo>
                    <a:cubicBezTo>
                      <a:pt x="358" y="0"/>
                      <a:pt x="1" y="337"/>
                      <a:pt x="1" y="778"/>
                    </a:cubicBezTo>
                    <a:lnTo>
                      <a:pt x="1" y="5566"/>
                    </a:lnTo>
                    <a:cubicBezTo>
                      <a:pt x="1" y="5986"/>
                      <a:pt x="337" y="6343"/>
                      <a:pt x="778" y="6343"/>
                    </a:cubicBezTo>
                    <a:cubicBezTo>
                      <a:pt x="1198" y="6343"/>
                      <a:pt x="1576" y="6007"/>
                      <a:pt x="1576" y="5566"/>
                    </a:cubicBezTo>
                    <a:lnTo>
                      <a:pt x="1576" y="778"/>
                    </a:lnTo>
                    <a:cubicBezTo>
                      <a:pt x="1576" y="358"/>
                      <a:pt x="1219"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61"/>
              <p:cNvSpPr/>
              <p:nvPr/>
            </p:nvSpPr>
            <p:spPr>
              <a:xfrm>
                <a:off x="6522375" y="1648825"/>
                <a:ext cx="39400" cy="158575"/>
              </a:xfrm>
              <a:custGeom>
                <a:avLst/>
                <a:gdLst/>
                <a:ahLst/>
                <a:cxnLst/>
                <a:rect l="l" t="t" r="r" b="b"/>
                <a:pathLst>
                  <a:path w="1576" h="6343" extrusionOk="0">
                    <a:moveTo>
                      <a:pt x="777" y="0"/>
                    </a:moveTo>
                    <a:cubicBezTo>
                      <a:pt x="357" y="0"/>
                      <a:pt x="0" y="337"/>
                      <a:pt x="0" y="778"/>
                    </a:cubicBezTo>
                    <a:lnTo>
                      <a:pt x="0" y="5566"/>
                    </a:lnTo>
                    <a:cubicBezTo>
                      <a:pt x="0" y="5986"/>
                      <a:pt x="336" y="6343"/>
                      <a:pt x="777" y="6343"/>
                    </a:cubicBezTo>
                    <a:cubicBezTo>
                      <a:pt x="1197" y="6343"/>
                      <a:pt x="1575" y="6007"/>
                      <a:pt x="1575" y="5566"/>
                    </a:cubicBezTo>
                    <a:lnTo>
                      <a:pt x="1575" y="778"/>
                    </a:lnTo>
                    <a:cubicBezTo>
                      <a:pt x="1575" y="358"/>
                      <a:pt x="1239" y="0"/>
                      <a:pt x="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1"/>
              <p:cNvSpPr/>
              <p:nvPr/>
            </p:nvSpPr>
            <p:spPr>
              <a:xfrm>
                <a:off x="6601650" y="1648825"/>
                <a:ext cx="39400" cy="158575"/>
              </a:xfrm>
              <a:custGeom>
                <a:avLst/>
                <a:gdLst/>
                <a:ahLst/>
                <a:cxnLst/>
                <a:rect l="l" t="t" r="r" b="b"/>
                <a:pathLst>
                  <a:path w="1576" h="6343" extrusionOk="0">
                    <a:moveTo>
                      <a:pt x="798" y="0"/>
                    </a:moveTo>
                    <a:cubicBezTo>
                      <a:pt x="378" y="0"/>
                      <a:pt x="0" y="337"/>
                      <a:pt x="0" y="778"/>
                    </a:cubicBezTo>
                    <a:lnTo>
                      <a:pt x="0" y="5566"/>
                    </a:lnTo>
                    <a:cubicBezTo>
                      <a:pt x="0" y="5986"/>
                      <a:pt x="336" y="6343"/>
                      <a:pt x="798" y="6343"/>
                    </a:cubicBezTo>
                    <a:cubicBezTo>
                      <a:pt x="1218" y="6343"/>
                      <a:pt x="1576" y="6007"/>
                      <a:pt x="1576" y="5566"/>
                    </a:cubicBezTo>
                    <a:lnTo>
                      <a:pt x="1576" y="778"/>
                    </a:lnTo>
                    <a:cubicBezTo>
                      <a:pt x="1576" y="358"/>
                      <a:pt x="1239"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1"/>
              <p:cNvSpPr/>
              <p:nvPr/>
            </p:nvSpPr>
            <p:spPr>
              <a:xfrm>
                <a:off x="6680925" y="1648825"/>
                <a:ext cx="39400" cy="158575"/>
              </a:xfrm>
              <a:custGeom>
                <a:avLst/>
                <a:gdLst/>
                <a:ahLst/>
                <a:cxnLst/>
                <a:rect l="l" t="t" r="r" b="b"/>
                <a:pathLst>
                  <a:path w="1576" h="6343" extrusionOk="0">
                    <a:moveTo>
                      <a:pt x="799" y="0"/>
                    </a:moveTo>
                    <a:cubicBezTo>
                      <a:pt x="379" y="0"/>
                      <a:pt x="1" y="337"/>
                      <a:pt x="1" y="778"/>
                    </a:cubicBezTo>
                    <a:lnTo>
                      <a:pt x="1" y="5566"/>
                    </a:lnTo>
                    <a:cubicBezTo>
                      <a:pt x="1" y="5986"/>
                      <a:pt x="358" y="6343"/>
                      <a:pt x="799" y="6343"/>
                    </a:cubicBezTo>
                    <a:cubicBezTo>
                      <a:pt x="1219" y="6343"/>
                      <a:pt x="1576" y="6007"/>
                      <a:pt x="1576" y="5566"/>
                    </a:cubicBezTo>
                    <a:lnTo>
                      <a:pt x="1576" y="778"/>
                    </a:lnTo>
                    <a:cubicBezTo>
                      <a:pt x="1576" y="358"/>
                      <a:pt x="1240" y="0"/>
                      <a:pt x="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61"/>
              <p:cNvSpPr/>
              <p:nvPr/>
            </p:nvSpPr>
            <p:spPr>
              <a:xfrm>
                <a:off x="6760725" y="1648825"/>
                <a:ext cx="39425" cy="158575"/>
              </a:xfrm>
              <a:custGeom>
                <a:avLst/>
                <a:gdLst/>
                <a:ahLst/>
                <a:cxnLst/>
                <a:rect l="l" t="t" r="r" b="b"/>
                <a:pathLst>
                  <a:path w="1577" h="6343" extrusionOk="0">
                    <a:moveTo>
                      <a:pt x="778" y="0"/>
                    </a:moveTo>
                    <a:cubicBezTo>
                      <a:pt x="358" y="0"/>
                      <a:pt x="1" y="337"/>
                      <a:pt x="1" y="778"/>
                    </a:cubicBezTo>
                    <a:lnTo>
                      <a:pt x="1" y="5566"/>
                    </a:lnTo>
                    <a:cubicBezTo>
                      <a:pt x="1" y="5986"/>
                      <a:pt x="337" y="6343"/>
                      <a:pt x="778" y="6343"/>
                    </a:cubicBezTo>
                    <a:cubicBezTo>
                      <a:pt x="1198" y="6343"/>
                      <a:pt x="1576" y="6007"/>
                      <a:pt x="1576" y="5566"/>
                    </a:cubicBezTo>
                    <a:lnTo>
                      <a:pt x="1576" y="778"/>
                    </a:lnTo>
                    <a:cubicBezTo>
                      <a:pt x="1576" y="358"/>
                      <a:pt x="1219"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61"/>
          <p:cNvGrpSpPr/>
          <p:nvPr/>
        </p:nvGrpSpPr>
        <p:grpSpPr>
          <a:xfrm rot="5014160">
            <a:off x="2638001" y="1217185"/>
            <a:ext cx="693907" cy="847451"/>
            <a:chOff x="7476963" y="3627165"/>
            <a:chExt cx="693913" cy="847457"/>
          </a:xfrm>
        </p:grpSpPr>
        <p:sp>
          <p:nvSpPr>
            <p:cNvPr id="2006" name="Google Shape;2006;p61"/>
            <p:cNvSpPr/>
            <p:nvPr/>
          </p:nvSpPr>
          <p:spPr>
            <a:xfrm rot="8999237">
              <a:off x="7645946" y="3665371"/>
              <a:ext cx="355946" cy="77109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61"/>
            <p:cNvSpPr/>
            <p:nvPr/>
          </p:nvSpPr>
          <p:spPr>
            <a:xfrm rot="8999111">
              <a:off x="7595912" y="3677844"/>
              <a:ext cx="311017" cy="404310"/>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1"/>
            <p:cNvSpPr/>
            <p:nvPr/>
          </p:nvSpPr>
          <p:spPr>
            <a:xfrm rot="8999111">
              <a:off x="7741158" y="4020161"/>
              <a:ext cx="309809" cy="404068"/>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012"/>
        <p:cNvGrpSpPr/>
        <p:nvPr/>
      </p:nvGrpSpPr>
      <p:grpSpPr>
        <a:xfrm>
          <a:off x="0" y="0"/>
          <a:ext cx="0" cy="0"/>
          <a:chOff x="0" y="0"/>
          <a:chExt cx="0" cy="0"/>
        </a:xfrm>
      </p:grpSpPr>
      <p:sp>
        <p:nvSpPr>
          <p:cNvPr id="2013" name="Google Shape;2013;p62"/>
          <p:cNvSpPr/>
          <p:nvPr/>
        </p:nvSpPr>
        <p:spPr>
          <a:xfrm>
            <a:off x="1885950" y="1688400"/>
            <a:ext cx="5372100" cy="17667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14" name="Google Shape;2014;p62"/>
          <p:cNvSpPr txBox="1">
            <a:spLocks noGrp="1"/>
          </p:cNvSpPr>
          <p:nvPr>
            <p:ph type="title"/>
          </p:nvPr>
        </p:nvSpPr>
        <p:spPr>
          <a:xfrm>
            <a:off x="2091000" y="1915266"/>
            <a:ext cx="49620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MeDispenser</a:t>
            </a:r>
            <a:endParaRPr/>
          </a:p>
        </p:txBody>
      </p:sp>
      <p:sp>
        <p:nvSpPr>
          <p:cNvPr id="2015" name="Google Shape;2015;p62"/>
          <p:cNvSpPr txBox="1">
            <a:spLocks noGrp="1"/>
          </p:cNvSpPr>
          <p:nvPr>
            <p:ph type="body" idx="1"/>
          </p:nvPr>
        </p:nvSpPr>
        <p:spPr>
          <a:xfrm>
            <a:off x="2091000" y="2500422"/>
            <a:ext cx="4962000" cy="72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the </a:t>
            </a:r>
            <a:r>
              <a:rPr lang="en" b="1"/>
              <a:t>product creation </a:t>
            </a:r>
            <a:r>
              <a:rPr lang="en"/>
              <a:t>that takes away the burden of organising</a:t>
            </a:r>
            <a:endParaRPr/>
          </a:p>
        </p:txBody>
      </p:sp>
      <p:grpSp>
        <p:nvGrpSpPr>
          <p:cNvPr id="2016" name="Google Shape;2016;p62"/>
          <p:cNvGrpSpPr/>
          <p:nvPr/>
        </p:nvGrpSpPr>
        <p:grpSpPr>
          <a:xfrm rot="1336444">
            <a:off x="1063325" y="701151"/>
            <a:ext cx="521012" cy="1449053"/>
            <a:chOff x="6234025" y="1538150"/>
            <a:chExt cx="276200" cy="768175"/>
          </a:xfrm>
        </p:grpSpPr>
        <p:sp>
          <p:nvSpPr>
            <p:cNvPr id="2017" name="Google Shape;2017;p62"/>
            <p:cNvSpPr/>
            <p:nvPr/>
          </p:nvSpPr>
          <p:spPr>
            <a:xfrm>
              <a:off x="6234550" y="1538163"/>
              <a:ext cx="275150" cy="768150"/>
            </a:xfrm>
            <a:custGeom>
              <a:avLst/>
              <a:gdLst/>
              <a:ahLst/>
              <a:cxnLst/>
              <a:rect l="l" t="t" r="r" b="b"/>
              <a:pathLst>
                <a:path w="11006" h="30726" extrusionOk="0">
                  <a:moveTo>
                    <a:pt x="5503" y="0"/>
                  </a:moveTo>
                  <a:cubicBezTo>
                    <a:pt x="3361" y="0"/>
                    <a:pt x="1660" y="294"/>
                    <a:pt x="1660" y="651"/>
                  </a:cubicBezTo>
                  <a:lnTo>
                    <a:pt x="1660" y="4788"/>
                  </a:lnTo>
                  <a:cubicBezTo>
                    <a:pt x="1645" y="4779"/>
                    <a:pt x="1631" y="4775"/>
                    <a:pt x="1617" y="4775"/>
                  </a:cubicBezTo>
                  <a:cubicBezTo>
                    <a:pt x="1571" y="4775"/>
                    <a:pt x="1534" y="4819"/>
                    <a:pt x="1534" y="4851"/>
                  </a:cubicBezTo>
                  <a:lnTo>
                    <a:pt x="1534" y="5439"/>
                  </a:lnTo>
                  <a:lnTo>
                    <a:pt x="1534" y="5544"/>
                  </a:lnTo>
                  <a:cubicBezTo>
                    <a:pt x="1534" y="5586"/>
                    <a:pt x="1576" y="5670"/>
                    <a:pt x="1660" y="5733"/>
                  </a:cubicBezTo>
                  <a:lnTo>
                    <a:pt x="1660" y="5965"/>
                  </a:lnTo>
                  <a:cubicBezTo>
                    <a:pt x="1660" y="6049"/>
                    <a:pt x="1744" y="6112"/>
                    <a:pt x="1912" y="6196"/>
                  </a:cubicBezTo>
                  <a:lnTo>
                    <a:pt x="1912" y="7036"/>
                  </a:lnTo>
                  <a:cubicBezTo>
                    <a:pt x="1849" y="7162"/>
                    <a:pt x="64" y="10165"/>
                    <a:pt x="22" y="12034"/>
                  </a:cubicBezTo>
                  <a:cubicBezTo>
                    <a:pt x="22" y="12412"/>
                    <a:pt x="1" y="13357"/>
                    <a:pt x="1" y="14617"/>
                  </a:cubicBezTo>
                  <a:lnTo>
                    <a:pt x="1" y="23333"/>
                  </a:lnTo>
                  <a:lnTo>
                    <a:pt x="1" y="23858"/>
                  </a:lnTo>
                  <a:cubicBezTo>
                    <a:pt x="1" y="26651"/>
                    <a:pt x="22" y="28940"/>
                    <a:pt x="22" y="29423"/>
                  </a:cubicBezTo>
                  <a:cubicBezTo>
                    <a:pt x="1" y="29465"/>
                    <a:pt x="1" y="29486"/>
                    <a:pt x="1" y="29528"/>
                  </a:cubicBezTo>
                  <a:cubicBezTo>
                    <a:pt x="1" y="30201"/>
                    <a:pt x="2479" y="30726"/>
                    <a:pt x="5482" y="30726"/>
                  </a:cubicBezTo>
                  <a:cubicBezTo>
                    <a:pt x="8528" y="30726"/>
                    <a:pt x="10985" y="30201"/>
                    <a:pt x="10985" y="29528"/>
                  </a:cubicBezTo>
                  <a:cubicBezTo>
                    <a:pt x="10985" y="29528"/>
                    <a:pt x="10985" y="26735"/>
                    <a:pt x="11006" y="23375"/>
                  </a:cubicBezTo>
                  <a:lnTo>
                    <a:pt x="11006" y="14659"/>
                  </a:lnTo>
                  <a:cubicBezTo>
                    <a:pt x="11006" y="13336"/>
                    <a:pt x="11006" y="12391"/>
                    <a:pt x="10985" y="11992"/>
                  </a:cubicBezTo>
                  <a:cubicBezTo>
                    <a:pt x="10964" y="10669"/>
                    <a:pt x="10040" y="8779"/>
                    <a:pt x="9494" y="7750"/>
                  </a:cubicBezTo>
                  <a:cubicBezTo>
                    <a:pt x="9242" y="7309"/>
                    <a:pt x="9074" y="7015"/>
                    <a:pt x="9074" y="7015"/>
                  </a:cubicBezTo>
                  <a:lnTo>
                    <a:pt x="9074" y="6175"/>
                  </a:lnTo>
                  <a:cubicBezTo>
                    <a:pt x="9221" y="6091"/>
                    <a:pt x="9326" y="6007"/>
                    <a:pt x="9326" y="5944"/>
                  </a:cubicBezTo>
                  <a:lnTo>
                    <a:pt x="9326" y="5733"/>
                  </a:lnTo>
                  <a:cubicBezTo>
                    <a:pt x="9431" y="5670"/>
                    <a:pt x="9452" y="5586"/>
                    <a:pt x="9452" y="5544"/>
                  </a:cubicBezTo>
                  <a:lnTo>
                    <a:pt x="9452" y="4851"/>
                  </a:lnTo>
                  <a:cubicBezTo>
                    <a:pt x="9452" y="4807"/>
                    <a:pt x="9420" y="4762"/>
                    <a:pt x="9380" y="4762"/>
                  </a:cubicBezTo>
                  <a:cubicBezTo>
                    <a:pt x="9363" y="4762"/>
                    <a:pt x="9344" y="4770"/>
                    <a:pt x="9326" y="4788"/>
                  </a:cubicBezTo>
                  <a:lnTo>
                    <a:pt x="9326" y="651"/>
                  </a:lnTo>
                  <a:cubicBezTo>
                    <a:pt x="9326" y="441"/>
                    <a:pt x="8675" y="231"/>
                    <a:pt x="7709" y="126"/>
                  </a:cubicBezTo>
                  <a:cubicBezTo>
                    <a:pt x="7436" y="105"/>
                    <a:pt x="7142" y="84"/>
                    <a:pt x="6827" y="63"/>
                  </a:cubicBezTo>
                  <a:cubicBezTo>
                    <a:pt x="6407" y="21"/>
                    <a:pt x="5965" y="0"/>
                    <a:pt x="5503"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8" name="Google Shape;2018;p62"/>
            <p:cNvGrpSpPr/>
            <p:nvPr/>
          </p:nvGrpSpPr>
          <p:grpSpPr>
            <a:xfrm>
              <a:off x="6234025" y="1538150"/>
              <a:ext cx="276200" cy="768175"/>
              <a:chOff x="5976850" y="2062025"/>
              <a:chExt cx="276200" cy="768175"/>
            </a:xfrm>
          </p:grpSpPr>
          <p:sp>
            <p:nvSpPr>
              <p:cNvPr id="2019" name="Google Shape;2019;p62"/>
              <p:cNvSpPr/>
              <p:nvPr/>
            </p:nvSpPr>
            <p:spPr>
              <a:xfrm>
                <a:off x="5976850" y="2237400"/>
                <a:ext cx="276200" cy="592800"/>
              </a:xfrm>
              <a:custGeom>
                <a:avLst/>
                <a:gdLst/>
                <a:ahLst/>
                <a:cxnLst/>
                <a:rect l="l" t="t" r="r" b="b"/>
                <a:pathLst>
                  <a:path w="11048" h="23712" extrusionOk="0">
                    <a:moveTo>
                      <a:pt x="1953" y="0"/>
                    </a:moveTo>
                    <a:cubicBezTo>
                      <a:pt x="1869" y="126"/>
                      <a:pt x="84" y="3130"/>
                      <a:pt x="63" y="4999"/>
                    </a:cubicBezTo>
                    <a:cubicBezTo>
                      <a:pt x="0" y="6154"/>
                      <a:pt x="21" y="12181"/>
                      <a:pt x="21" y="16865"/>
                    </a:cubicBezTo>
                    <a:cubicBezTo>
                      <a:pt x="63" y="19637"/>
                      <a:pt x="63" y="21926"/>
                      <a:pt x="63" y="22430"/>
                    </a:cubicBezTo>
                    <a:cubicBezTo>
                      <a:pt x="21" y="22472"/>
                      <a:pt x="21" y="22493"/>
                      <a:pt x="21" y="22535"/>
                    </a:cubicBezTo>
                    <a:cubicBezTo>
                      <a:pt x="21" y="23186"/>
                      <a:pt x="2478" y="23711"/>
                      <a:pt x="5524" y="23711"/>
                    </a:cubicBezTo>
                    <a:cubicBezTo>
                      <a:pt x="8527" y="23711"/>
                      <a:pt x="11005" y="23186"/>
                      <a:pt x="11005" y="22535"/>
                    </a:cubicBezTo>
                    <a:cubicBezTo>
                      <a:pt x="11005" y="22535"/>
                      <a:pt x="11047" y="6952"/>
                      <a:pt x="11026" y="4999"/>
                    </a:cubicBezTo>
                    <a:cubicBezTo>
                      <a:pt x="11005" y="3655"/>
                      <a:pt x="10081" y="1765"/>
                      <a:pt x="9535" y="735"/>
                    </a:cubicBezTo>
                    <a:cubicBezTo>
                      <a:pt x="9262" y="294"/>
                      <a:pt x="9115" y="0"/>
                      <a:pt x="91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62"/>
              <p:cNvSpPr/>
              <p:nvPr/>
            </p:nvSpPr>
            <p:spPr>
              <a:xfrm>
                <a:off x="6024625" y="2213775"/>
                <a:ext cx="180125" cy="35725"/>
              </a:xfrm>
              <a:custGeom>
                <a:avLst/>
                <a:gdLst/>
                <a:ahLst/>
                <a:cxnLst/>
                <a:rect l="l" t="t" r="r" b="b"/>
                <a:pathLst>
                  <a:path w="7205" h="1429" extrusionOk="0">
                    <a:moveTo>
                      <a:pt x="0" y="0"/>
                    </a:moveTo>
                    <a:lnTo>
                      <a:pt x="0" y="1008"/>
                    </a:lnTo>
                    <a:cubicBezTo>
                      <a:pt x="0" y="1239"/>
                      <a:pt x="1639" y="1428"/>
                      <a:pt x="3613" y="1428"/>
                    </a:cubicBezTo>
                    <a:cubicBezTo>
                      <a:pt x="5608" y="1428"/>
                      <a:pt x="7204" y="1239"/>
                      <a:pt x="7204" y="1008"/>
                    </a:cubicBezTo>
                    <a:lnTo>
                      <a:pt x="7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62"/>
              <p:cNvSpPr/>
              <p:nvPr/>
            </p:nvSpPr>
            <p:spPr>
              <a:xfrm>
                <a:off x="5976850" y="2428525"/>
                <a:ext cx="275675" cy="217900"/>
              </a:xfrm>
              <a:custGeom>
                <a:avLst/>
                <a:gdLst/>
                <a:ahLst/>
                <a:cxnLst/>
                <a:rect l="l" t="t" r="r" b="b"/>
                <a:pathLst>
                  <a:path w="11027" h="8716" extrusionOk="0">
                    <a:moveTo>
                      <a:pt x="0" y="0"/>
                    </a:moveTo>
                    <a:lnTo>
                      <a:pt x="0" y="8716"/>
                    </a:lnTo>
                    <a:lnTo>
                      <a:pt x="11026" y="8716"/>
                    </a:lnTo>
                    <a:lnTo>
                      <a:pt x="110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62"/>
              <p:cNvSpPr/>
              <p:nvPr/>
            </p:nvSpPr>
            <p:spPr>
              <a:xfrm>
                <a:off x="6045625" y="2468425"/>
                <a:ext cx="138100" cy="137050"/>
              </a:xfrm>
              <a:custGeom>
                <a:avLst/>
                <a:gdLst/>
                <a:ahLst/>
                <a:cxnLst/>
                <a:rect l="l" t="t" r="r" b="b"/>
                <a:pathLst>
                  <a:path w="5524" h="5482" extrusionOk="0">
                    <a:moveTo>
                      <a:pt x="2080" y="0"/>
                    </a:moveTo>
                    <a:lnTo>
                      <a:pt x="2080" y="2058"/>
                    </a:lnTo>
                    <a:lnTo>
                      <a:pt x="1" y="2058"/>
                    </a:lnTo>
                    <a:lnTo>
                      <a:pt x="1" y="3444"/>
                    </a:lnTo>
                    <a:lnTo>
                      <a:pt x="2080" y="3444"/>
                    </a:lnTo>
                    <a:lnTo>
                      <a:pt x="2080" y="5482"/>
                    </a:lnTo>
                    <a:lnTo>
                      <a:pt x="3445" y="5482"/>
                    </a:lnTo>
                    <a:lnTo>
                      <a:pt x="3445" y="3444"/>
                    </a:lnTo>
                    <a:lnTo>
                      <a:pt x="5524" y="3444"/>
                    </a:lnTo>
                    <a:lnTo>
                      <a:pt x="5524" y="2058"/>
                    </a:lnTo>
                    <a:lnTo>
                      <a:pt x="3445" y="2058"/>
                    </a:lnTo>
                    <a:lnTo>
                      <a:pt x="34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62"/>
              <p:cNvSpPr/>
              <p:nvPr/>
            </p:nvSpPr>
            <p:spPr>
              <a:xfrm>
                <a:off x="6018850" y="2062025"/>
                <a:ext cx="191675" cy="165425"/>
              </a:xfrm>
              <a:custGeom>
                <a:avLst/>
                <a:gdLst/>
                <a:ahLst/>
                <a:cxnLst/>
                <a:rect l="l" t="t" r="r" b="b"/>
                <a:pathLst>
                  <a:path w="7667" h="6617" extrusionOk="0">
                    <a:moveTo>
                      <a:pt x="3844" y="1"/>
                    </a:moveTo>
                    <a:cubicBezTo>
                      <a:pt x="1744" y="1"/>
                      <a:pt x="0" y="295"/>
                      <a:pt x="0" y="673"/>
                    </a:cubicBezTo>
                    <a:lnTo>
                      <a:pt x="0" y="5965"/>
                    </a:lnTo>
                    <a:cubicBezTo>
                      <a:pt x="0" y="6322"/>
                      <a:pt x="1702" y="6616"/>
                      <a:pt x="3844" y="6616"/>
                    </a:cubicBezTo>
                    <a:cubicBezTo>
                      <a:pt x="5965" y="6616"/>
                      <a:pt x="7666" y="6322"/>
                      <a:pt x="7666" y="5965"/>
                    </a:cubicBezTo>
                    <a:lnTo>
                      <a:pt x="7666" y="673"/>
                    </a:lnTo>
                    <a:cubicBezTo>
                      <a:pt x="7666" y="463"/>
                      <a:pt x="7036" y="253"/>
                      <a:pt x="6049" y="148"/>
                    </a:cubicBezTo>
                    <a:cubicBezTo>
                      <a:pt x="5776" y="106"/>
                      <a:pt x="5482" y="85"/>
                      <a:pt x="5167" y="64"/>
                    </a:cubicBezTo>
                    <a:cubicBezTo>
                      <a:pt x="4747" y="22"/>
                      <a:pt x="4306" y="1"/>
                      <a:pt x="3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62"/>
              <p:cNvSpPr/>
              <p:nvPr/>
            </p:nvSpPr>
            <p:spPr>
              <a:xfrm>
                <a:off x="6016225" y="2181625"/>
                <a:ext cx="198500" cy="36900"/>
              </a:xfrm>
              <a:custGeom>
                <a:avLst/>
                <a:gdLst/>
                <a:ahLst/>
                <a:cxnLst/>
                <a:rect l="l" t="t" r="r" b="b"/>
                <a:pathLst>
                  <a:path w="7940" h="1476" extrusionOk="0">
                    <a:moveTo>
                      <a:pt x="83" y="1"/>
                    </a:moveTo>
                    <a:cubicBezTo>
                      <a:pt x="44" y="1"/>
                      <a:pt x="0" y="50"/>
                      <a:pt x="0" y="110"/>
                    </a:cubicBezTo>
                    <a:lnTo>
                      <a:pt x="0" y="782"/>
                    </a:lnTo>
                    <a:cubicBezTo>
                      <a:pt x="0" y="845"/>
                      <a:pt x="21" y="908"/>
                      <a:pt x="126" y="971"/>
                    </a:cubicBezTo>
                    <a:cubicBezTo>
                      <a:pt x="588" y="1265"/>
                      <a:pt x="2164" y="1475"/>
                      <a:pt x="3970" y="1475"/>
                    </a:cubicBezTo>
                    <a:cubicBezTo>
                      <a:pt x="5776" y="1475"/>
                      <a:pt x="7330" y="1265"/>
                      <a:pt x="7792" y="971"/>
                    </a:cubicBezTo>
                    <a:cubicBezTo>
                      <a:pt x="7876" y="908"/>
                      <a:pt x="7939" y="845"/>
                      <a:pt x="7939" y="782"/>
                    </a:cubicBezTo>
                    <a:lnTo>
                      <a:pt x="7939" y="110"/>
                    </a:lnTo>
                    <a:cubicBezTo>
                      <a:pt x="7939" y="50"/>
                      <a:pt x="7896" y="1"/>
                      <a:pt x="7848" y="1"/>
                    </a:cubicBezTo>
                    <a:cubicBezTo>
                      <a:pt x="7829" y="1"/>
                      <a:pt x="7810" y="8"/>
                      <a:pt x="7792" y="26"/>
                    </a:cubicBezTo>
                    <a:cubicBezTo>
                      <a:pt x="7330" y="320"/>
                      <a:pt x="5797" y="530"/>
                      <a:pt x="3970" y="530"/>
                    </a:cubicBezTo>
                    <a:cubicBezTo>
                      <a:pt x="3067" y="530"/>
                      <a:pt x="2269" y="467"/>
                      <a:pt x="1597" y="383"/>
                    </a:cubicBezTo>
                    <a:cubicBezTo>
                      <a:pt x="903" y="320"/>
                      <a:pt x="378" y="173"/>
                      <a:pt x="126" y="26"/>
                    </a:cubicBezTo>
                    <a:cubicBezTo>
                      <a:pt x="115" y="8"/>
                      <a:pt x="99" y="1"/>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25" name="Google Shape;2025;p62"/>
          <p:cNvGrpSpPr/>
          <p:nvPr/>
        </p:nvGrpSpPr>
        <p:grpSpPr>
          <a:xfrm rot="-1875866" flipH="1">
            <a:off x="2510713" y="575851"/>
            <a:ext cx="356347" cy="772875"/>
            <a:chOff x="7139725" y="911275"/>
            <a:chExt cx="356339" cy="772858"/>
          </a:xfrm>
        </p:grpSpPr>
        <p:sp>
          <p:nvSpPr>
            <p:cNvPr id="2026" name="Google Shape;2026;p62"/>
            <p:cNvSpPr/>
            <p:nvPr/>
          </p:nvSpPr>
          <p:spPr>
            <a:xfrm>
              <a:off x="7139738" y="911615"/>
              <a:ext cx="355941" cy="771080"/>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282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62"/>
            <p:cNvSpPr/>
            <p:nvPr/>
          </p:nvSpPr>
          <p:spPr>
            <a:xfrm>
              <a:off x="7139725" y="1279817"/>
              <a:ext cx="311021" cy="404315"/>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62"/>
            <p:cNvSpPr/>
            <p:nvPr/>
          </p:nvSpPr>
          <p:spPr>
            <a:xfrm>
              <a:off x="7186251" y="911275"/>
              <a:ext cx="309813" cy="404074"/>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029" name="Google Shape;2029;p62"/>
          <p:cNvCxnSpPr/>
          <p:nvPr/>
        </p:nvCxnSpPr>
        <p:spPr>
          <a:xfrm>
            <a:off x="4931175" y="2192725"/>
            <a:ext cx="1705500" cy="2100"/>
          </a:xfrm>
          <a:prstGeom prst="straightConnector1">
            <a:avLst/>
          </a:prstGeom>
          <a:noFill/>
          <a:ln w="76200" cap="flat" cmpd="sng">
            <a:solidFill>
              <a:schemeClr val="accent2"/>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33"/>
        <p:cNvGrpSpPr/>
        <p:nvPr/>
      </p:nvGrpSpPr>
      <p:grpSpPr>
        <a:xfrm>
          <a:off x="0" y="0"/>
          <a:ext cx="0" cy="0"/>
          <a:chOff x="0" y="0"/>
          <a:chExt cx="0" cy="0"/>
        </a:xfrm>
      </p:grpSpPr>
      <p:sp>
        <p:nvSpPr>
          <p:cNvPr id="2034" name="Google Shape;2034;p63"/>
          <p:cNvSpPr/>
          <p:nvPr/>
        </p:nvSpPr>
        <p:spPr>
          <a:xfrm>
            <a:off x="4495800" y="1353550"/>
            <a:ext cx="3676500" cy="2550900"/>
          </a:xfrm>
          <a:prstGeom prst="roundRect">
            <a:avLst>
              <a:gd name="adj" fmla="val 91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63"/>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Smart Dispensing Product</a:t>
            </a:r>
            <a:endParaRPr/>
          </a:p>
        </p:txBody>
      </p:sp>
      <p:pic>
        <p:nvPicPr>
          <p:cNvPr id="2036" name="Google Shape;2036;p63"/>
          <p:cNvPicPr preferRelativeResize="0"/>
          <p:nvPr/>
        </p:nvPicPr>
        <p:blipFill rotWithShape="1">
          <a:blip r:embed="rId3">
            <a:alphaModFix/>
          </a:blip>
          <a:srcRect l="30025" r="30935"/>
          <a:stretch/>
        </p:blipFill>
        <p:spPr>
          <a:xfrm rot="-271616">
            <a:off x="718036" y="1307224"/>
            <a:ext cx="1274353" cy="3264327"/>
          </a:xfrm>
          <a:prstGeom prst="rect">
            <a:avLst/>
          </a:prstGeom>
          <a:noFill/>
          <a:ln>
            <a:noFill/>
          </a:ln>
        </p:spPr>
      </p:pic>
      <p:pic>
        <p:nvPicPr>
          <p:cNvPr id="2037" name="Google Shape;2037;p63" title="image-removebg-preview.png"/>
          <p:cNvPicPr preferRelativeResize="0"/>
          <p:nvPr/>
        </p:nvPicPr>
        <p:blipFill rotWithShape="1">
          <a:blip r:embed="rId4">
            <a:alphaModFix/>
          </a:blip>
          <a:srcRect l="22380" r="25979"/>
          <a:stretch/>
        </p:blipFill>
        <p:spPr>
          <a:xfrm rot="130884">
            <a:off x="2018668" y="1662764"/>
            <a:ext cx="1972940" cy="2234998"/>
          </a:xfrm>
          <a:prstGeom prst="rect">
            <a:avLst/>
          </a:prstGeom>
          <a:noFill/>
          <a:ln>
            <a:noFill/>
          </a:ln>
        </p:spPr>
      </p:pic>
      <p:sp>
        <p:nvSpPr>
          <p:cNvPr id="2038" name="Google Shape;2038;p63"/>
          <p:cNvSpPr txBox="1">
            <a:spLocks noGrp="1"/>
          </p:cNvSpPr>
          <p:nvPr>
            <p:ph type="body" idx="1"/>
          </p:nvPr>
        </p:nvSpPr>
        <p:spPr>
          <a:xfrm>
            <a:off x="4590900" y="1371050"/>
            <a:ext cx="3486300" cy="2363400"/>
          </a:xfrm>
          <a:prstGeom prst="rect">
            <a:avLst/>
          </a:prstGeom>
        </p:spPr>
        <p:txBody>
          <a:bodyPr spcFirstLastPara="1" wrap="square" lIns="91425" tIns="182875" rIns="91425" bIns="0" anchor="t" anchorCtr="0">
            <a:noAutofit/>
          </a:bodyPr>
          <a:lstStyle/>
          <a:p>
            <a:pPr marL="457200" lvl="0" indent="-336550" algn="l" rtl="0">
              <a:spcBef>
                <a:spcPts val="0"/>
              </a:spcBef>
              <a:spcAft>
                <a:spcPts val="1000"/>
              </a:spcAft>
              <a:buSzPts val="1700"/>
              <a:buChar char="●"/>
            </a:pPr>
            <a:r>
              <a:rPr lang="en" sz="1700"/>
              <a:t>Prepackaged Sachets</a:t>
            </a:r>
            <a:endParaRPr sz="17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38">
                                            <p:txEl>
                                              <p:pRg st="0" end="0"/>
                                            </p:txEl>
                                          </p:spTgt>
                                        </p:tgtEl>
                                        <p:attrNameLst>
                                          <p:attrName>style.visibility</p:attrName>
                                        </p:attrNameLst>
                                      </p:cBhvr>
                                      <p:to>
                                        <p:strVal val="visible"/>
                                      </p:to>
                                    </p:set>
                                    <p:animEffect transition="in" filter="barn(inVertical)">
                                      <p:cBhvr>
                                        <p:cTn id="7" dur="500"/>
                                        <p:tgtEl>
                                          <p:spTgt spid="20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042"/>
        <p:cNvGrpSpPr/>
        <p:nvPr/>
      </p:nvGrpSpPr>
      <p:grpSpPr>
        <a:xfrm>
          <a:off x="0" y="0"/>
          <a:ext cx="0" cy="0"/>
          <a:chOff x="0" y="0"/>
          <a:chExt cx="0" cy="0"/>
        </a:xfrm>
      </p:grpSpPr>
      <p:sp>
        <p:nvSpPr>
          <p:cNvPr id="2043" name="Google Shape;2043;p64"/>
          <p:cNvSpPr/>
          <p:nvPr/>
        </p:nvSpPr>
        <p:spPr>
          <a:xfrm>
            <a:off x="4495800" y="1353550"/>
            <a:ext cx="3676500" cy="2550900"/>
          </a:xfrm>
          <a:prstGeom prst="roundRect">
            <a:avLst>
              <a:gd name="adj" fmla="val 91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44" name="Google Shape;2044;p64" title="image-removebg-preview.png"/>
          <p:cNvPicPr preferRelativeResize="0"/>
          <p:nvPr/>
        </p:nvPicPr>
        <p:blipFill rotWithShape="1">
          <a:blip r:embed="rId3">
            <a:alphaModFix/>
          </a:blip>
          <a:srcRect l="22380" r="25979"/>
          <a:stretch/>
        </p:blipFill>
        <p:spPr>
          <a:xfrm rot="3">
            <a:off x="292975" y="781302"/>
            <a:ext cx="3884749" cy="4362196"/>
          </a:xfrm>
          <a:prstGeom prst="rect">
            <a:avLst/>
          </a:prstGeom>
          <a:noFill/>
          <a:ln>
            <a:noFill/>
          </a:ln>
        </p:spPr>
      </p:pic>
      <p:sp>
        <p:nvSpPr>
          <p:cNvPr id="2045" name="Google Shape;2045;p64"/>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Smart Dispensing Product</a:t>
            </a:r>
            <a:endParaRPr/>
          </a:p>
        </p:txBody>
      </p:sp>
      <p:sp>
        <p:nvSpPr>
          <p:cNvPr id="2046" name="Google Shape;2046;p64"/>
          <p:cNvSpPr txBox="1">
            <a:spLocks noGrp="1"/>
          </p:cNvSpPr>
          <p:nvPr>
            <p:ph type="body" idx="1"/>
          </p:nvPr>
        </p:nvSpPr>
        <p:spPr>
          <a:xfrm>
            <a:off x="4590900" y="1371050"/>
            <a:ext cx="3486300" cy="2363400"/>
          </a:xfrm>
          <a:prstGeom prst="rect">
            <a:avLst/>
          </a:prstGeom>
        </p:spPr>
        <p:txBody>
          <a:bodyPr spcFirstLastPara="1" wrap="square" lIns="91425" tIns="182875" rIns="91425" bIns="0" anchor="t" anchorCtr="0">
            <a:noAutofit/>
          </a:bodyPr>
          <a:lstStyle/>
          <a:p>
            <a:pPr marL="457200" lvl="0" indent="-336550" algn="l" rtl="0">
              <a:spcBef>
                <a:spcPts val="0"/>
              </a:spcBef>
              <a:spcAft>
                <a:spcPts val="0"/>
              </a:spcAft>
              <a:buSzPts val="1700"/>
              <a:buChar char="●"/>
            </a:pPr>
            <a:r>
              <a:rPr lang="en" sz="1700"/>
              <a:t>Prepackaged Sachets</a:t>
            </a:r>
            <a:endParaRPr sz="1700"/>
          </a:p>
          <a:p>
            <a:pPr marL="457200" lvl="0" indent="-336550" algn="l" rtl="0">
              <a:spcBef>
                <a:spcPts val="1000"/>
              </a:spcBef>
              <a:spcAft>
                <a:spcPts val="1000"/>
              </a:spcAft>
              <a:buSzPts val="1700"/>
              <a:buChar char="●"/>
            </a:pPr>
            <a:r>
              <a:rPr lang="en" sz="1700"/>
              <a:t>Labelled for Easy Checking</a:t>
            </a:r>
            <a:endParaRPr sz="17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46">
                                            <p:txEl>
                                              <p:pRg st="1" end="1"/>
                                            </p:txEl>
                                          </p:spTgt>
                                        </p:tgtEl>
                                        <p:attrNameLst>
                                          <p:attrName>style.visibility</p:attrName>
                                        </p:attrNameLst>
                                      </p:cBhvr>
                                      <p:to>
                                        <p:strVal val="visible"/>
                                      </p:to>
                                    </p:set>
                                    <p:animEffect transition="in" filter="barn(inVertical)">
                                      <p:cBhvr>
                                        <p:cTn id="7" dur="500"/>
                                        <p:tgtEl>
                                          <p:spTgt spid="204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29"/>
          <p:cNvSpPr/>
          <p:nvPr/>
        </p:nvSpPr>
        <p:spPr>
          <a:xfrm>
            <a:off x="4510989" y="1273282"/>
            <a:ext cx="3676500" cy="2514600"/>
          </a:xfrm>
          <a:prstGeom prst="roundRect">
            <a:avLst>
              <a:gd name="adj" fmla="val 91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9"/>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Definition  </a:t>
            </a:r>
            <a:endParaRPr/>
          </a:p>
        </p:txBody>
      </p:sp>
      <p:sp>
        <p:nvSpPr>
          <p:cNvPr id="1232" name="Google Shape;1232;p29"/>
          <p:cNvSpPr txBox="1">
            <a:spLocks noGrp="1"/>
          </p:cNvSpPr>
          <p:nvPr>
            <p:ph type="body" idx="1"/>
          </p:nvPr>
        </p:nvSpPr>
        <p:spPr>
          <a:xfrm>
            <a:off x="4590900" y="1383000"/>
            <a:ext cx="3486300" cy="2415600"/>
          </a:xfrm>
          <a:prstGeom prst="rect">
            <a:avLst/>
          </a:prstGeom>
        </p:spPr>
        <p:txBody>
          <a:bodyPr spcFirstLastPara="1" wrap="square" lIns="91425" tIns="182875" rIns="91425" bIns="0" anchor="t" anchorCtr="0">
            <a:noAutofit/>
          </a:bodyPr>
          <a:lstStyle/>
          <a:p>
            <a:pPr marL="0" lvl="0" indent="0" algn="just" rtl="0">
              <a:lnSpc>
                <a:spcPct val="115000"/>
              </a:lnSpc>
              <a:spcBef>
                <a:spcPts val="0"/>
              </a:spcBef>
              <a:spcAft>
                <a:spcPts val="0"/>
              </a:spcAft>
              <a:buNone/>
            </a:pPr>
            <a:r>
              <a:rPr lang="en" sz="2000"/>
              <a:t>It refers to a situation when patients do not follow the treatment plan or medical advice from their healthcare providers. </a:t>
            </a:r>
            <a:endParaRPr sz="2000"/>
          </a:p>
        </p:txBody>
      </p:sp>
      <p:grpSp>
        <p:nvGrpSpPr>
          <p:cNvPr id="1233" name="Google Shape;1233;p29"/>
          <p:cNvGrpSpPr/>
          <p:nvPr/>
        </p:nvGrpSpPr>
        <p:grpSpPr>
          <a:xfrm rot="-750275">
            <a:off x="1203437" y="1796999"/>
            <a:ext cx="985147" cy="1356432"/>
            <a:chOff x="7252675" y="3165938"/>
            <a:chExt cx="590700" cy="813325"/>
          </a:xfrm>
        </p:grpSpPr>
        <p:sp>
          <p:nvSpPr>
            <p:cNvPr id="1234" name="Google Shape;1234;p29"/>
            <p:cNvSpPr/>
            <p:nvPr/>
          </p:nvSpPr>
          <p:spPr>
            <a:xfrm>
              <a:off x="7252675" y="3165938"/>
              <a:ext cx="590700" cy="813325"/>
            </a:xfrm>
            <a:custGeom>
              <a:avLst/>
              <a:gdLst/>
              <a:ahLst/>
              <a:cxnLst/>
              <a:rect l="l" t="t" r="r" b="b"/>
              <a:pathLst>
                <a:path w="23628" h="32533" extrusionOk="0">
                  <a:moveTo>
                    <a:pt x="441" y="1"/>
                  </a:moveTo>
                  <a:cubicBezTo>
                    <a:pt x="210" y="1"/>
                    <a:pt x="0" y="211"/>
                    <a:pt x="0" y="442"/>
                  </a:cubicBezTo>
                  <a:lnTo>
                    <a:pt x="0" y="2290"/>
                  </a:lnTo>
                  <a:cubicBezTo>
                    <a:pt x="0" y="2521"/>
                    <a:pt x="210" y="2731"/>
                    <a:pt x="441" y="2731"/>
                  </a:cubicBezTo>
                  <a:lnTo>
                    <a:pt x="609" y="2731"/>
                  </a:lnTo>
                  <a:lnTo>
                    <a:pt x="609" y="3508"/>
                  </a:lnTo>
                  <a:lnTo>
                    <a:pt x="609" y="4012"/>
                  </a:lnTo>
                  <a:cubicBezTo>
                    <a:pt x="609" y="4411"/>
                    <a:pt x="924" y="4726"/>
                    <a:pt x="1323" y="4726"/>
                  </a:cubicBezTo>
                  <a:lnTo>
                    <a:pt x="1281" y="4726"/>
                  </a:lnTo>
                  <a:lnTo>
                    <a:pt x="1281" y="10061"/>
                  </a:lnTo>
                  <a:lnTo>
                    <a:pt x="1281" y="23838"/>
                  </a:lnTo>
                  <a:lnTo>
                    <a:pt x="1281" y="30768"/>
                  </a:lnTo>
                  <a:cubicBezTo>
                    <a:pt x="1281" y="31734"/>
                    <a:pt x="2079" y="32532"/>
                    <a:pt x="3045" y="32532"/>
                  </a:cubicBezTo>
                  <a:lnTo>
                    <a:pt x="20561" y="32532"/>
                  </a:lnTo>
                  <a:cubicBezTo>
                    <a:pt x="21527" y="32532"/>
                    <a:pt x="22325" y="31734"/>
                    <a:pt x="22325" y="30768"/>
                  </a:cubicBezTo>
                  <a:lnTo>
                    <a:pt x="22325" y="23838"/>
                  </a:lnTo>
                  <a:lnTo>
                    <a:pt x="22325" y="10061"/>
                  </a:lnTo>
                  <a:lnTo>
                    <a:pt x="22325" y="4726"/>
                  </a:lnTo>
                  <a:cubicBezTo>
                    <a:pt x="22703" y="4726"/>
                    <a:pt x="23018" y="4411"/>
                    <a:pt x="23018" y="4012"/>
                  </a:cubicBezTo>
                  <a:lnTo>
                    <a:pt x="23018" y="3508"/>
                  </a:lnTo>
                  <a:lnTo>
                    <a:pt x="23018" y="2731"/>
                  </a:lnTo>
                  <a:lnTo>
                    <a:pt x="23186" y="2731"/>
                  </a:lnTo>
                  <a:cubicBezTo>
                    <a:pt x="23417" y="2731"/>
                    <a:pt x="23627" y="2521"/>
                    <a:pt x="23627" y="2290"/>
                  </a:cubicBezTo>
                  <a:lnTo>
                    <a:pt x="23627" y="442"/>
                  </a:lnTo>
                  <a:cubicBezTo>
                    <a:pt x="23606" y="190"/>
                    <a:pt x="23417" y="1"/>
                    <a:pt x="23165" y="1"/>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5" name="Google Shape;1235;p29"/>
            <p:cNvGrpSpPr/>
            <p:nvPr/>
          </p:nvGrpSpPr>
          <p:grpSpPr>
            <a:xfrm>
              <a:off x="7252938" y="3166200"/>
              <a:ext cx="590175" cy="812800"/>
              <a:chOff x="6315500" y="3165675"/>
              <a:chExt cx="590175" cy="812800"/>
            </a:xfrm>
          </p:grpSpPr>
          <p:sp>
            <p:nvSpPr>
              <p:cNvPr id="1236" name="Google Shape;1236;p29"/>
              <p:cNvSpPr/>
              <p:nvPr/>
            </p:nvSpPr>
            <p:spPr>
              <a:xfrm>
                <a:off x="6348050" y="3283800"/>
                <a:ext cx="526125" cy="694675"/>
              </a:xfrm>
              <a:custGeom>
                <a:avLst/>
                <a:gdLst/>
                <a:ahLst/>
                <a:cxnLst/>
                <a:rect l="l" t="t" r="r" b="b"/>
                <a:pathLst>
                  <a:path w="21045" h="27787" extrusionOk="0">
                    <a:moveTo>
                      <a:pt x="1" y="1"/>
                    </a:moveTo>
                    <a:lnTo>
                      <a:pt x="1" y="26043"/>
                    </a:lnTo>
                    <a:cubicBezTo>
                      <a:pt x="1" y="27009"/>
                      <a:pt x="799" y="27786"/>
                      <a:pt x="1765" y="27786"/>
                    </a:cubicBezTo>
                    <a:lnTo>
                      <a:pt x="19280" y="27786"/>
                    </a:lnTo>
                    <a:cubicBezTo>
                      <a:pt x="20246" y="27786"/>
                      <a:pt x="21044" y="27009"/>
                      <a:pt x="21044" y="26043"/>
                    </a:cubicBezTo>
                    <a:lnTo>
                      <a:pt x="210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9"/>
              <p:cNvSpPr/>
              <p:nvPr/>
            </p:nvSpPr>
            <p:spPr>
              <a:xfrm>
                <a:off x="6331250" y="3232875"/>
                <a:ext cx="560775" cy="49900"/>
              </a:xfrm>
              <a:custGeom>
                <a:avLst/>
                <a:gdLst/>
                <a:ahLst/>
                <a:cxnLst/>
                <a:rect l="l" t="t" r="r" b="b"/>
                <a:pathLst>
                  <a:path w="22431" h="1996" extrusionOk="0">
                    <a:moveTo>
                      <a:pt x="0" y="1"/>
                    </a:moveTo>
                    <a:lnTo>
                      <a:pt x="0" y="1282"/>
                    </a:lnTo>
                    <a:cubicBezTo>
                      <a:pt x="0" y="1681"/>
                      <a:pt x="316" y="1996"/>
                      <a:pt x="715" y="1996"/>
                    </a:cubicBezTo>
                    <a:lnTo>
                      <a:pt x="21716" y="1996"/>
                    </a:lnTo>
                    <a:cubicBezTo>
                      <a:pt x="22115" y="1996"/>
                      <a:pt x="22430" y="1681"/>
                      <a:pt x="22430" y="1282"/>
                    </a:cubicBezTo>
                    <a:lnTo>
                      <a:pt x="224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9"/>
              <p:cNvSpPr/>
              <p:nvPr/>
            </p:nvSpPr>
            <p:spPr>
              <a:xfrm>
                <a:off x="6315500" y="3165675"/>
                <a:ext cx="590175" cy="67750"/>
              </a:xfrm>
              <a:custGeom>
                <a:avLst/>
                <a:gdLst/>
                <a:ahLst/>
                <a:cxnLst/>
                <a:rect l="l" t="t" r="r" b="b"/>
                <a:pathLst>
                  <a:path w="23607" h="2710" extrusionOk="0">
                    <a:moveTo>
                      <a:pt x="441" y="1"/>
                    </a:moveTo>
                    <a:cubicBezTo>
                      <a:pt x="210" y="1"/>
                      <a:pt x="0" y="211"/>
                      <a:pt x="0" y="442"/>
                    </a:cubicBezTo>
                    <a:lnTo>
                      <a:pt x="0" y="2269"/>
                    </a:lnTo>
                    <a:cubicBezTo>
                      <a:pt x="0" y="2500"/>
                      <a:pt x="210" y="2710"/>
                      <a:pt x="441" y="2710"/>
                    </a:cubicBezTo>
                    <a:lnTo>
                      <a:pt x="23165" y="2710"/>
                    </a:lnTo>
                    <a:cubicBezTo>
                      <a:pt x="23396" y="2710"/>
                      <a:pt x="23606" y="2500"/>
                      <a:pt x="23606" y="2269"/>
                    </a:cubicBezTo>
                    <a:lnTo>
                      <a:pt x="23606" y="442"/>
                    </a:lnTo>
                    <a:cubicBezTo>
                      <a:pt x="23606" y="169"/>
                      <a:pt x="23417" y="1"/>
                      <a:pt x="23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9"/>
              <p:cNvSpPr/>
              <p:nvPr/>
            </p:nvSpPr>
            <p:spPr>
              <a:xfrm>
                <a:off x="6347525" y="3416125"/>
                <a:ext cx="526125" cy="344450"/>
              </a:xfrm>
              <a:custGeom>
                <a:avLst/>
                <a:gdLst/>
                <a:ahLst/>
                <a:cxnLst/>
                <a:rect l="l" t="t" r="r" b="b"/>
                <a:pathLst>
                  <a:path w="21045" h="13778" extrusionOk="0">
                    <a:moveTo>
                      <a:pt x="1" y="0"/>
                    </a:moveTo>
                    <a:lnTo>
                      <a:pt x="1" y="13778"/>
                    </a:lnTo>
                    <a:lnTo>
                      <a:pt x="21044" y="13778"/>
                    </a:lnTo>
                    <a:lnTo>
                      <a:pt x="210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9"/>
              <p:cNvSpPr/>
              <p:nvPr/>
            </p:nvSpPr>
            <p:spPr>
              <a:xfrm>
                <a:off x="6330725" y="3232875"/>
                <a:ext cx="559725" cy="19975"/>
              </a:xfrm>
              <a:custGeom>
                <a:avLst/>
                <a:gdLst/>
                <a:ahLst/>
                <a:cxnLst/>
                <a:rect l="l" t="t" r="r" b="b"/>
                <a:pathLst>
                  <a:path w="22389" h="799" extrusionOk="0">
                    <a:moveTo>
                      <a:pt x="0" y="1"/>
                    </a:moveTo>
                    <a:lnTo>
                      <a:pt x="0" y="799"/>
                    </a:lnTo>
                    <a:lnTo>
                      <a:pt x="22388" y="799"/>
                    </a:lnTo>
                    <a:lnTo>
                      <a:pt x="223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9"/>
              <p:cNvSpPr/>
              <p:nvPr/>
            </p:nvSpPr>
            <p:spPr>
              <a:xfrm>
                <a:off x="6574875" y="3467575"/>
                <a:ext cx="73000" cy="241550"/>
              </a:xfrm>
              <a:custGeom>
                <a:avLst/>
                <a:gdLst/>
                <a:ahLst/>
                <a:cxnLst/>
                <a:rect l="l" t="t" r="r" b="b"/>
                <a:pathLst>
                  <a:path w="2920" h="9662" extrusionOk="0">
                    <a:moveTo>
                      <a:pt x="0" y="1"/>
                    </a:moveTo>
                    <a:lnTo>
                      <a:pt x="0" y="9661"/>
                    </a:lnTo>
                    <a:lnTo>
                      <a:pt x="2920" y="9661"/>
                    </a:lnTo>
                    <a:lnTo>
                      <a:pt x="29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9"/>
              <p:cNvSpPr/>
              <p:nvPr/>
            </p:nvSpPr>
            <p:spPr>
              <a:xfrm>
                <a:off x="6489825" y="3551575"/>
                <a:ext cx="241525" cy="73025"/>
              </a:xfrm>
              <a:custGeom>
                <a:avLst/>
                <a:gdLst/>
                <a:ahLst/>
                <a:cxnLst/>
                <a:rect l="l" t="t" r="r" b="b"/>
                <a:pathLst>
                  <a:path w="9661" h="2921" extrusionOk="0">
                    <a:moveTo>
                      <a:pt x="0" y="1"/>
                    </a:moveTo>
                    <a:lnTo>
                      <a:pt x="0" y="2920"/>
                    </a:lnTo>
                    <a:lnTo>
                      <a:pt x="9661" y="2920"/>
                    </a:lnTo>
                    <a:lnTo>
                      <a:pt x="96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3" name="Google Shape;1243;p29"/>
          <p:cNvGrpSpPr/>
          <p:nvPr/>
        </p:nvGrpSpPr>
        <p:grpSpPr>
          <a:xfrm rot="879819">
            <a:off x="2954414" y="2196980"/>
            <a:ext cx="986935" cy="2035995"/>
            <a:chOff x="7586075" y="1026769"/>
            <a:chExt cx="591750" cy="1220750"/>
          </a:xfrm>
        </p:grpSpPr>
        <p:sp>
          <p:nvSpPr>
            <p:cNvPr id="1244" name="Google Shape;1244;p29"/>
            <p:cNvSpPr/>
            <p:nvPr/>
          </p:nvSpPr>
          <p:spPr>
            <a:xfrm>
              <a:off x="7586863" y="1027556"/>
              <a:ext cx="590175" cy="1219175"/>
            </a:xfrm>
            <a:custGeom>
              <a:avLst/>
              <a:gdLst/>
              <a:ahLst/>
              <a:cxnLst/>
              <a:rect l="l" t="t" r="r" b="b"/>
              <a:pathLst>
                <a:path w="23607" h="48767" extrusionOk="0">
                  <a:moveTo>
                    <a:pt x="6259" y="1"/>
                  </a:moveTo>
                  <a:cubicBezTo>
                    <a:pt x="4600" y="1"/>
                    <a:pt x="3255" y="1324"/>
                    <a:pt x="3255" y="2983"/>
                  </a:cubicBezTo>
                  <a:lnTo>
                    <a:pt x="3255" y="6238"/>
                  </a:lnTo>
                  <a:cubicBezTo>
                    <a:pt x="3255" y="7309"/>
                    <a:pt x="3843" y="8254"/>
                    <a:pt x="4684" y="8779"/>
                  </a:cubicBezTo>
                  <a:cubicBezTo>
                    <a:pt x="4579" y="9283"/>
                    <a:pt x="4306" y="9913"/>
                    <a:pt x="3738" y="10438"/>
                  </a:cubicBezTo>
                  <a:cubicBezTo>
                    <a:pt x="2625" y="11467"/>
                    <a:pt x="0" y="12980"/>
                    <a:pt x="105" y="15542"/>
                  </a:cubicBezTo>
                  <a:cubicBezTo>
                    <a:pt x="210" y="17873"/>
                    <a:pt x="147" y="41353"/>
                    <a:pt x="105" y="45553"/>
                  </a:cubicBezTo>
                  <a:lnTo>
                    <a:pt x="105" y="46183"/>
                  </a:lnTo>
                  <a:lnTo>
                    <a:pt x="147" y="46183"/>
                  </a:lnTo>
                  <a:cubicBezTo>
                    <a:pt x="147" y="46225"/>
                    <a:pt x="147" y="46246"/>
                    <a:pt x="168" y="46309"/>
                  </a:cubicBezTo>
                  <a:lnTo>
                    <a:pt x="168" y="46330"/>
                  </a:lnTo>
                  <a:cubicBezTo>
                    <a:pt x="168" y="46351"/>
                    <a:pt x="189" y="46372"/>
                    <a:pt x="189" y="46414"/>
                  </a:cubicBezTo>
                  <a:cubicBezTo>
                    <a:pt x="189" y="46435"/>
                    <a:pt x="189" y="46435"/>
                    <a:pt x="231" y="46456"/>
                  </a:cubicBezTo>
                  <a:cubicBezTo>
                    <a:pt x="252" y="46498"/>
                    <a:pt x="252" y="46519"/>
                    <a:pt x="273" y="46540"/>
                  </a:cubicBezTo>
                  <a:cubicBezTo>
                    <a:pt x="273" y="46561"/>
                    <a:pt x="294" y="46561"/>
                    <a:pt x="294" y="46603"/>
                  </a:cubicBezTo>
                  <a:cubicBezTo>
                    <a:pt x="336" y="46624"/>
                    <a:pt x="357" y="46666"/>
                    <a:pt x="378" y="46708"/>
                  </a:cubicBezTo>
                  <a:lnTo>
                    <a:pt x="399" y="46729"/>
                  </a:lnTo>
                  <a:lnTo>
                    <a:pt x="504" y="46834"/>
                  </a:lnTo>
                  <a:lnTo>
                    <a:pt x="567" y="46876"/>
                  </a:lnTo>
                  <a:cubicBezTo>
                    <a:pt x="588" y="46897"/>
                    <a:pt x="609" y="46939"/>
                    <a:pt x="672" y="46960"/>
                  </a:cubicBezTo>
                  <a:cubicBezTo>
                    <a:pt x="693" y="46981"/>
                    <a:pt x="714" y="46981"/>
                    <a:pt x="714" y="47023"/>
                  </a:cubicBezTo>
                  <a:cubicBezTo>
                    <a:pt x="756" y="47044"/>
                    <a:pt x="798" y="47065"/>
                    <a:pt x="819" y="47086"/>
                  </a:cubicBezTo>
                  <a:cubicBezTo>
                    <a:pt x="861" y="47128"/>
                    <a:pt x="882" y="47128"/>
                    <a:pt x="903" y="47149"/>
                  </a:cubicBezTo>
                  <a:cubicBezTo>
                    <a:pt x="945" y="47170"/>
                    <a:pt x="1008" y="47191"/>
                    <a:pt x="1029" y="47233"/>
                  </a:cubicBezTo>
                  <a:cubicBezTo>
                    <a:pt x="1071" y="47233"/>
                    <a:pt x="1071" y="47254"/>
                    <a:pt x="1092" y="47254"/>
                  </a:cubicBezTo>
                  <a:cubicBezTo>
                    <a:pt x="1155" y="47275"/>
                    <a:pt x="1218" y="47338"/>
                    <a:pt x="1302" y="47359"/>
                  </a:cubicBezTo>
                  <a:cubicBezTo>
                    <a:pt x="1323" y="47359"/>
                    <a:pt x="1344" y="47380"/>
                    <a:pt x="1386" y="47380"/>
                  </a:cubicBezTo>
                  <a:lnTo>
                    <a:pt x="1533" y="47464"/>
                  </a:lnTo>
                  <a:cubicBezTo>
                    <a:pt x="1554" y="47485"/>
                    <a:pt x="1596" y="47485"/>
                    <a:pt x="1638" y="47506"/>
                  </a:cubicBezTo>
                  <a:cubicBezTo>
                    <a:pt x="1680" y="47548"/>
                    <a:pt x="1743" y="47569"/>
                    <a:pt x="1806" y="47569"/>
                  </a:cubicBezTo>
                  <a:cubicBezTo>
                    <a:pt x="1827" y="47569"/>
                    <a:pt x="1869" y="47590"/>
                    <a:pt x="1911" y="47590"/>
                  </a:cubicBezTo>
                  <a:cubicBezTo>
                    <a:pt x="1953" y="47611"/>
                    <a:pt x="2037" y="47632"/>
                    <a:pt x="2121" y="47674"/>
                  </a:cubicBezTo>
                  <a:cubicBezTo>
                    <a:pt x="2142" y="47674"/>
                    <a:pt x="2163" y="47695"/>
                    <a:pt x="2184" y="47695"/>
                  </a:cubicBezTo>
                  <a:cubicBezTo>
                    <a:pt x="2289" y="47716"/>
                    <a:pt x="2373" y="47737"/>
                    <a:pt x="2478" y="47800"/>
                  </a:cubicBezTo>
                  <a:cubicBezTo>
                    <a:pt x="2499" y="47800"/>
                    <a:pt x="2562" y="47821"/>
                    <a:pt x="2583" y="47821"/>
                  </a:cubicBezTo>
                  <a:cubicBezTo>
                    <a:pt x="2667" y="47842"/>
                    <a:pt x="2709" y="47885"/>
                    <a:pt x="2793" y="47885"/>
                  </a:cubicBezTo>
                  <a:cubicBezTo>
                    <a:pt x="2856" y="47885"/>
                    <a:pt x="2877" y="47906"/>
                    <a:pt x="2919" y="47906"/>
                  </a:cubicBezTo>
                  <a:cubicBezTo>
                    <a:pt x="3003" y="47927"/>
                    <a:pt x="3066" y="47927"/>
                    <a:pt x="3129" y="47948"/>
                  </a:cubicBezTo>
                  <a:cubicBezTo>
                    <a:pt x="3192" y="47948"/>
                    <a:pt x="3213" y="47990"/>
                    <a:pt x="3276" y="47990"/>
                  </a:cubicBezTo>
                  <a:cubicBezTo>
                    <a:pt x="3339" y="48011"/>
                    <a:pt x="3423" y="48011"/>
                    <a:pt x="3507" y="48032"/>
                  </a:cubicBezTo>
                  <a:cubicBezTo>
                    <a:pt x="3549" y="48032"/>
                    <a:pt x="3591" y="48053"/>
                    <a:pt x="3633" y="48053"/>
                  </a:cubicBezTo>
                  <a:cubicBezTo>
                    <a:pt x="3738" y="48095"/>
                    <a:pt x="3864" y="48116"/>
                    <a:pt x="4011" y="48137"/>
                  </a:cubicBezTo>
                  <a:cubicBezTo>
                    <a:pt x="4053" y="48137"/>
                    <a:pt x="4095" y="48158"/>
                    <a:pt x="4158" y="48158"/>
                  </a:cubicBezTo>
                  <a:cubicBezTo>
                    <a:pt x="4243" y="48200"/>
                    <a:pt x="4327" y="48200"/>
                    <a:pt x="4390" y="48221"/>
                  </a:cubicBezTo>
                  <a:cubicBezTo>
                    <a:pt x="4453" y="48221"/>
                    <a:pt x="4537" y="48242"/>
                    <a:pt x="4579" y="48242"/>
                  </a:cubicBezTo>
                  <a:cubicBezTo>
                    <a:pt x="4663" y="48242"/>
                    <a:pt x="4705" y="48263"/>
                    <a:pt x="4789" y="48263"/>
                  </a:cubicBezTo>
                  <a:cubicBezTo>
                    <a:pt x="4873" y="48263"/>
                    <a:pt x="4915" y="48305"/>
                    <a:pt x="4999" y="48305"/>
                  </a:cubicBezTo>
                  <a:cubicBezTo>
                    <a:pt x="5062" y="48305"/>
                    <a:pt x="5125" y="48326"/>
                    <a:pt x="5188" y="48326"/>
                  </a:cubicBezTo>
                  <a:cubicBezTo>
                    <a:pt x="5272" y="48326"/>
                    <a:pt x="5335" y="48347"/>
                    <a:pt x="5419" y="48347"/>
                  </a:cubicBezTo>
                  <a:lnTo>
                    <a:pt x="5440" y="48347"/>
                  </a:lnTo>
                  <a:cubicBezTo>
                    <a:pt x="5671" y="48368"/>
                    <a:pt x="5923" y="48431"/>
                    <a:pt x="6154" y="48452"/>
                  </a:cubicBezTo>
                  <a:lnTo>
                    <a:pt x="6175" y="48452"/>
                  </a:lnTo>
                  <a:cubicBezTo>
                    <a:pt x="6322" y="48473"/>
                    <a:pt x="6448" y="48473"/>
                    <a:pt x="6553" y="48515"/>
                  </a:cubicBezTo>
                  <a:lnTo>
                    <a:pt x="6574" y="48515"/>
                  </a:lnTo>
                  <a:cubicBezTo>
                    <a:pt x="7372" y="48578"/>
                    <a:pt x="8233" y="48662"/>
                    <a:pt x="9094" y="48725"/>
                  </a:cubicBezTo>
                  <a:lnTo>
                    <a:pt x="9157" y="48725"/>
                  </a:lnTo>
                  <a:cubicBezTo>
                    <a:pt x="9409" y="48746"/>
                    <a:pt x="9703" y="48746"/>
                    <a:pt x="9955" y="48746"/>
                  </a:cubicBezTo>
                  <a:lnTo>
                    <a:pt x="10018" y="48746"/>
                  </a:lnTo>
                  <a:cubicBezTo>
                    <a:pt x="10270" y="48746"/>
                    <a:pt x="10564" y="48767"/>
                    <a:pt x="10837" y="48767"/>
                  </a:cubicBezTo>
                  <a:lnTo>
                    <a:pt x="11845" y="48767"/>
                  </a:lnTo>
                  <a:cubicBezTo>
                    <a:pt x="18335" y="48767"/>
                    <a:pt x="23564" y="47590"/>
                    <a:pt x="23564" y="46120"/>
                  </a:cubicBezTo>
                  <a:lnTo>
                    <a:pt x="23585" y="46120"/>
                  </a:lnTo>
                  <a:cubicBezTo>
                    <a:pt x="23585" y="46120"/>
                    <a:pt x="23480" y="18020"/>
                    <a:pt x="23585" y="15479"/>
                  </a:cubicBezTo>
                  <a:cubicBezTo>
                    <a:pt x="23606" y="15437"/>
                    <a:pt x="23606" y="15353"/>
                    <a:pt x="23585" y="15269"/>
                  </a:cubicBezTo>
                  <a:lnTo>
                    <a:pt x="23585" y="15164"/>
                  </a:lnTo>
                  <a:lnTo>
                    <a:pt x="23585" y="15017"/>
                  </a:lnTo>
                  <a:cubicBezTo>
                    <a:pt x="23585" y="14996"/>
                    <a:pt x="23585" y="14933"/>
                    <a:pt x="23564" y="14912"/>
                  </a:cubicBezTo>
                  <a:cubicBezTo>
                    <a:pt x="23564" y="14849"/>
                    <a:pt x="23564" y="14828"/>
                    <a:pt x="23522" y="14786"/>
                  </a:cubicBezTo>
                  <a:cubicBezTo>
                    <a:pt x="23522" y="14744"/>
                    <a:pt x="23501" y="14702"/>
                    <a:pt x="23501" y="14681"/>
                  </a:cubicBezTo>
                  <a:cubicBezTo>
                    <a:pt x="23501" y="14639"/>
                    <a:pt x="23480" y="14597"/>
                    <a:pt x="23480" y="14555"/>
                  </a:cubicBezTo>
                  <a:cubicBezTo>
                    <a:pt x="23480" y="14534"/>
                    <a:pt x="23459" y="14492"/>
                    <a:pt x="23459" y="14450"/>
                  </a:cubicBezTo>
                  <a:cubicBezTo>
                    <a:pt x="23459" y="14429"/>
                    <a:pt x="23417" y="14387"/>
                    <a:pt x="23417" y="14345"/>
                  </a:cubicBezTo>
                  <a:cubicBezTo>
                    <a:pt x="23417" y="14324"/>
                    <a:pt x="23396" y="14282"/>
                    <a:pt x="23396" y="14240"/>
                  </a:cubicBezTo>
                  <a:cubicBezTo>
                    <a:pt x="23396" y="14219"/>
                    <a:pt x="23375" y="14177"/>
                    <a:pt x="23375" y="14135"/>
                  </a:cubicBezTo>
                  <a:cubicBezTo>
                    <a:pt x="23354" y="14114"/>
                    <a:pt x="23354" y="14072"/>
                    <a:pt x="23312" y="14030"/>
                  </a:cubicBezTo>
                  <a:cubicBezTo>
                    <a:pt x="23312" y="14009"/>
                    <a:pt x="23291" y="13988"/>
                    <a:pt x="23291" y="13967"/>
                  </a:cubicBezTo>
                  <a:cubicBezTo>
                    <a:pt x="23270" y="13904"/>
                    <a:pt x="23270" y="13883"/>
                    <a:pt x="23249" y="13820"/>
                  </a:cubicBezTo>
                  <a:cubicBezTo>
                    <a:pt x="23249" y="13799"/>
                    <a:pt x="23207" y="13778"/>
                    <a:pt x="23207" y="13757"/>
                  </a:cubicBezTo>
                  <a:cubicBezTo>
                    <a:pt x="23165" y="13673"/>
                    <a:pt x="23144" y="13589"/>
                    <a:pt x="23081" y="13505"/>
                  </a:cubicBezTo>
                  <a:cubicBezTo>
                    <a:pt x="23060" y="13484"/>
                    <a:pt x="23060" y="13463"/>
                    <a:pt x="23039" y="13442"/>
                  </a:cubicBezTo>
                  <a:cubicBezTo>
                    <a:pt x="22997" y="13400"/>
                    <a:pt x="22976" y="13358"/>
                    <a:pt x="22955" y="13337"/>
                  </a:cubicBezTo>
                  <a:cubicBezTo>
                    <a:pt x="22934" y="13295"/>
                    <a:pt x="22934" y="13274"/>
                    <a:pt x="22892" y="13253"/>
                  </a:cubicBezTo>
                  <a:cubicBezTo>
                    <a:pt x="22871" y="13232"/>
                    <a:pt x="22850" y="13190"/>
                    <a:pt x="22829" y="13148"/>
                  </a:cubicBezTo>
                  <a:cubicBezTo>
                    <a:pt x="22787" y="13127"/>
                    <a:pt x="22766" y="13085"/>
                    <a:pt x="22745" y="13043"/>
                  </a:cubicBezTo>
                  <a:cubicBezTo>
                    <a:pt x="22724" y="13022"/>
                    <a:pt x="22682" y="12980"/>
                    <a:pt x="22682" y="12959"/>
                  </a:cubicBezTo>
                  <a:cubicBezTo>
                    <a:pt x="22661" y="12938"/>
                    <a:pt x="22640" y="12875"/>
                    <a:pt x="22619" y="12854"/>
                  </a:cubicBezTo>
                  <a:cubicBezTo>
                    <a:pt x="22577" y="12833"/>
                    <a:pt x="22577" y="12812"/>
                    <a:pt x="22556" y="12770"/>
                  </a:cubicBezTo>
                  <a:cubicBezTo>
                    <a:pt x="22535" y="12749"/>
                    <a:pt x="22514" y="12707"/>
                    <a:pt x="22451" y="12665"/>
                  </a:cubicBezTo>
                  <a:lnTo>
                    <a:pt x="22409" y="12623"/>
                  </a:lnTo>
                  <a:cubicBezTo>
                    <a:pt x="22346" y="12560"/>
                    <a:pt x="22325" y="12518"/>
                    <a:pt x="22262" y="12455"/>
                  </a:cubicBezTo>
                  <a:lnTo>
                    <a:pt x="22241" y="12434"/>
                  </a:lnTo>
                  <a:cubicBezTo>
                    <a:pt x="21779" y="11930"/>
                    <a:pt x="21254" y="11488"/>
                    <a:pt x="20771" y="11089"/>
                  </a:cubicBezTo>
                  <a:cubicBezTo>
                    <a:pt x="20540" y="10921"/>
                    <a:pt x="20330" y="10753"/>
                    <a:pt x="20141" y="10606"/>
                  </a:cubicBezTo>
                  <a:cubicBezTo>
                    <a:pt x="20057" y="10543"/>
                    <a:pt x="20015" y="10501"/>
                    <a:pt x="19952" y="10438"/>
                  </a:cubicBezTo>
                  <a:cubicBezTo>
                    <a:pt x="19385" y="9913"/>
                    <a:pt x="19112" y="9283"/>
                    <a:pt x="19007" y="8779"/>
                  </a:cubicBezTo>
                  <a:cubicBezTo>
                    <a:pt x="19889" y="8254"/>
                    <a:pt x="20435" y="7309"/>
                    <a:pt x="20435" y="6238"/>
                  </a:cubicBezTo>
                  <a:lnTo>
                    <a:pt x="20435" y="2962"/>
                  </a:lnTo>
                  <a:cubicBezTo>
                    <a:pt x="20435" y="2857"/>
                    <a:pt x="20435" y="2752"/>
                    <a:pt x="20414" y="2668"/>
                  </a:cubicBezTo>
                  <a:cubicBezTo>
                    <a:pt x="20414" y="2647"/>
                    <a:pt x="20414" y="2626"/>
                    <a:pt x="20372" y="2563"/>
                  </a:cubicBezTo>
                  <a:cubicBezTo>
                    <a:pt x="20372" y="2521"/>
                    <a:pt x="20351" y="2437"/>
                    <a:pt x="20351" y="2395"/>
                  </a:cubicBezTo>
                  <a:cubicBezTo>
                    <a:pt x="20351" y="2353"/>
                    <a:pt x="20330" y="2311"/>
                    <a:pt x="20330" y="2269"/>
                  </a:cubicBezTo>
                  <a:cubicBezTo>
                    <a:pt x="20309" y="2227"/>
                    <a:pt x="20309" y="2164"/>
                    <a:pt x="20267" y="2122"/>
                  </a:cubicBezTo>
                  <a:cubicBezTo>
                    <a:pt x="20267" y="2101"/>
                    <a:pt x="20246" y="2038"/>
                    <a:pt x="20225" y="2017"/>
                  </a:cubicBezTo>
                  <a:cubicBezTo>
                    <a:pt x="20204" y="1954"/>
                    <a:pt x="20204" y="1912"/>
                    <a:pt x="20162" y="1870"/>
                  </a:cubicBezTo>
                  <a:cubicBezTo>
                    <a:pt x="20141" y="1828"/>
                    <a:pt x="20141" y="1786"/>
                    <a:pt x="20120" y="1744"/>
                  </a:cubicBezTo>
                  <a:cubicBezTo>
                    <a:pt x="20099" y="1702"/>
                    <a:pt x="20057" y="1639"/>
                    <a:pt x="20036" y="1618"/>
                  </a:cubicBezTo>
                  <a:cubicBezTo>
                    <a:pt x="20015" y="1597"/>
                    <a:pt x="19994" y="1534"/>
                    <a:pt x="19994" y="1513"/>
                  </a:cubicBezTo>
                  <a:cubicBezTo>
                    <a:pt x="19952" y="1471"/>
                    <a:pt x="19931" y="1429"/>
                    <a:pt x="19910" y="1387"/>
                  </a:cubicBezTo>
                  <a:cubicBezTo>
                    <a:pt x="19889" y="1366"/>
                    <a:pt x="19847" y="1303"/>
                    <a:pt x="19826" y="1282"/>
                  </a:cubicBezTo>
                  <a:cubicBezTo>
                    <a:pt x="19805" y="1219"/>
                    <a:pt x="19784" y="1198"/>
                    <a:pt x="19742" y="1156"/>
                  </a:cubicBezTo>
                  <a:cubicBezTo>
                    <a:pt x="19721" y="1114"/>
                    <a:pt x="19700" y="1072"/>
                    <a:pt x="19679" y="1051"/>
                  </a:cubicBezTo>
                  <a:lnTo>
                    <a:pt x="19574" y="946"/>
                  </a:lnTo>
                  <a:lnTo>
                    <a:pt x="19469" y="841"/>
                  </a:lnTo>
                  <a:lnTo>
                    <a:pt x="19364" y="736"/>
                  </a:lnTo>
                  <a:cubicBezTo>
                    <a:pt x="19322" y="694"/>
                    <a:pt x="19280" y="673"/>
                    <a:pt x="19259" y="652"/>
                  </a:cubicBezTo>
                  <a:cubicBezTo>
                    <a:pt x="19217" y="631"/>
                    <a:pt x="19175" y="589"/>
                    <a:pt x="19154" y="568"/>
                  </a:cubicBezTo>
                  <a:cubicBezTo>
                    <a:pt x="19112" y="547"/>
                    <a:pt x="19070" y="526"/>
                    <a:pt x="19049" y="484"/>
                  </a:cubicBezTo>
                  <a:cubicBezTo>
                    <a:pt x="19007" y="463"/>
                    <a:pt x="18965" y="442"/>
                    <a:pt x="18944" y="421"/>
                  </a:cubicBezTo>
                  <a:cubicBezTo>
                    <a:pt x="18881" y="379"/>
                    <a:pt x="18860" y="358"/>
                    <a:pt x="18797" y="337"/>
                  </a:cubicBezTo>
                  <a:cubicBezTo>
                    <a:pt x="18776" y="316"/>
                    <a:pt x="18734" y="316"/>
                    <a:pt x="18692" y="274"/>
                  </a:cubicBezTo>
                  <a:cubicBezTo>
                    <a:pt x="18650" y="253"/>
                    <a:pt x="18587" y="232"/>
                    <a:pt x="18566" y="232"/>
                  </a:cubicBezTo>
                  <a:cubicBezTo>
                    <a:pt x="18545" y="211"/>
                    <a:pt x="18482" y="211"/>
                    <a:pt x="18461" y="169"/>
                  </a:cubicBezTo>
                  <a:cubicBezTo>
                    <a:pt x="18419" y="148"/>
                    <a:pt x="18356" y="148"/>
                    <a:pt x="18314" y="127"/>
                  </a:cubicBezTo>
                  <a:cubicBezTo>
                    <a:pt x="18272" y="127"/>
                    <a:pt x="18251" y="106"/>
                    <a:pt x="18209" y="106"/>
                  </a:cubicBezTo>
                  <a:cubicBezTo>
                    <a:pt x="18146" y="64"/>
                    <a:pt x="18062" y="64"/>
                    <a:pt x="18020" y="43"/>
                  </a:cubicBezTo>
                  <a:lnTo>
                    <a:pt x="17936" y="43"/>
                  </a:lnTo>
                  <a:cubicBezTo>
                    <a:pt x="17789" y="22"/>
                    <a:pt x="17600" y="1"/>
                    <a:pt x="17432" y="1"/>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5" name="Google Shape;1245;p29"/>
            <p:cNvGrpSpPr/>
            <p:nvPr/>
          </p:nvGrpSpPr>
          <p:grpSpPr>
            <a:xfrm>
              <a:off x="7586075" y="1026769"/>
              <a:ext cx="591750" cy="1220750"/>
              <a:chOff x="6324950" y="1612600"/>
              <a:chExt cx="591750" cy="1220750"/>
            </a:xfrm>
          </p:grpSpPr>
          <p:sp>
            <p:nvSpPr>
              <p:cNvPr id="1246" name="Google Shape;1246;p29"/>
              <p:cNvSpPr/>
              <p:nvPr/>
            </p:nvSpPr>
            <p:spPr>
              <a:xfrm>
                <a:off x="6324950" y="1812650"/>
                <a:ext cx="591750" cy="1020700"/>
              </a:xfrm>
              <a:custGeom>
                <a:avLst/>
                <a:gdLst/>
                <a:ahLst/>
                <a:cxnLst/>
                <a:rect l="l" t="t" r="r" b="b"/>
                <a:pathLst>
                  <a:path w="23670" h="40828" extrusionOk="0">
                    <a:moveTo>
                      <a:pt x="4747" y="0"/>
                    </a:moveTo>
                    <a:cubicBezTo>
                      <a:pt x="4747" y="0"/>
                      <a:pt x="4831" y="1407"/>
                      <a:pt x="3718" y="2457"/>
                    </a:cubicBezTo>
                    <a:cubicBezTo>
                      <a:pt x="2626" y="3465"/>
                      <a:pt x="0" y="4998"/>
                      <a:pt x="105" y="7540"/>
                    </a:cubicBezTo>
                    <a:cubicBezTo>
                      <a:pt x="210" y="9850"/>
                      <a:pt x="126" y="33351"/>
                      <a:pt x="105" y="37551"/>
                    </a:cubicBezTo>
                    <a:lnTo>
                      <a:pt x="105" y="38181"/>
                    </a:lnTo>
                    <a:lnTo>
                      <a:pt x="126" y="38181"/>
                    </a:lnTo>
                    <a:cubicBezTo>
                      <a:pt x="126" y="39651"/>
                      <a:pt x="5377" y="40827"/>
                      <a:pt x="11824" y="40827"/>
                    </a:cubicBezTo>
                    <a:cubicBezTo>
                      <a:pt x="18293" y="40827"/>
                      <a:pt x="23543" y="39651"/>
                      <a:pt x="23543" y="38181"/>
                    </a:cubicBezTo>
                    <a:lnTo>
                      <a:pt x="23564" y="38181"/>
                    </a:lnTo>
                    <a:cubicBezTo>
                      <a:pt x="23564" y="38181"/>
                      <a:pt x="23459" y="10081"/>
                      <a:pt x="23564" y="7540"/>
                    </a:cubicBezTo>
                    <a:cubicBezTo>
                      <a:pt x="23669" y="4998"/>
                      <a:pt x="21065" y="3465"/>
                      <a:pt x="19931" y="2457"/>
                    </a:cubicBezTo>
                    <a:cubicBezTo>
                      <a:pt x="18818" y="1428"/>
                      <a:pt x="18881" y="0"/>
                      <a:pt x="188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9"/>
              <p:cNvSpPr/>
              <p:nvPr/>
            </p:nvSpPr>
            <p:spPr>
              <a:xfrm>
                <a:off x="6394775" y="2062550"/>
                <a:ext cx="452625" cy="578625"/>
              </a:xfrm>
              <a:custGeom>
                <a:avLst/>
                <a:gdLst/>
                <a:ahLst/>
                <a:cxnLst/>
                <a:rect l="l" t="t" r="r" b="b"/>
                <a:pathLst>
                  <a:path w="18105" h="23145" extrusionOk="0">
                    <a:moveTo>
                      <a:pt x="1933" y="1"/>
                    </a:moveTo>
                    <a:cubicBezTo>
                      <a:pt x="883" y="1"/>
                      <a:pt x="1" y="883"/>
                      <a:pt x="1" y="1933"/>
                    </a:cubicBezTo>
                    <a:lnTo>
                      <a:pt x="1" y="21234"/>
                    </a:lnTo>
                    <a:cubicBezTo>
                      <a:pt x="1" y="22284"/>
                      <a:pt x="883" y="23145"/>
                      <a:pt x="1933" y="23145"/>
                    </a:cubicBezTo>
                    <a:lnTo>
                      <a:pt x="16172" y="23145"/>
                    </a:lnTo>
                    <a:cubicBezTo>
                      <a:pt x="17222" y="23145"/>
                      <a:pt x="18104" y="22284"/>
                      <a:pt x="18104" y="21234"/>
                    </a:cubicBezTo>
                    <a:lnTo>
                      <a:pt x="18104" y="1933"/>
                    </a:lnTo>
                    <a:cubicBezTo>
                      <a:pt x="18104" y="883"/>
                      <a:pt x="17222" y="1"/>
                      <a:pt x="16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9"/>
              <p:cNvSpPr/>
              <p:nvPr/>
            </p:nvSpPr>
            <p:spPr>
              <a:xfrm>
                <a:off x="6492450" y="2175975"/>
                <a:ext cx="257800" cy="257300"/>
              </a:xfrm>
              <a:custGeom>
                <a:avLst/>
                <a:gdLst/>
                <a:ahLst/>
                <a:cxnLst/>
                <a:rect l="l" t="t" r="r" b="b"/>
                <a:pathLst>
                  <a:path w="10312" h="10292" extrusionOk="0">
                    <a:moveTo>
                      <a:pt x="5755" y="1491"/>
                    </a:moveTo>
                    <a:lnTo>
                      <a:pt x="5755" y="4537"/>
                    </a:lnTo>
                    <a:lnTo>
                      <a:pt x="8800" y="4537"/>
                    </a:lnTo>
                    <a:lnTo>
                      <a:pt x="8800" y="5776"/>
                    </a:lnTo>
                    <a:lnTo>
                      <a:pt x="5755" y="5776"/>
                    </a:lnTo>
                    <a:lnTo>
                      <a:pt x="5755" y="8821"/>
                    </a:lnTo>
                    <a:lnTo>
                      <a:pt x="4536" y="8821"/>
                    </a:lnTo>
                    <a:lnTo>
                      <a:pt x="4536" y="5776"/>
                    </a:lnTo>
                    <a:lnTo>
                      <a:pt x="1470" y="5776"/>
                    </a:lnTo>
                    <a:lnTo>
                      <a:pt x="1470" y="4537"/>
                    </a:lnTo>
                    <a:lnTo>
                      <a:pt x="4536" y="4537"/>
                    </a:lnTo>
                    <a:lnTo>
                      <a:pt x="4536" y="1491"/>
                    </a:lnTo>
                    <a:close/>
                    <a:moveTo>
                      <a:pt x="5145" y="0"/>
                    </a:moveTo>
                    <a:cubicBezTo>
                      <a:pt x="2331" y="0"/>
                      <a:pt x="0" y="2310"/>
                      <a:pt x="0" y="5146"/>
                    </a:cubicBezTo>
                    <a:cubicBezTo>
                      <a:pt x="0" y="7981"/>
                      <a:pt x="2310" y="10291"/>
                      <a:pt x="5145" y="10291"/>
                    </a:cubicBezTo>
                    <a:cubicBezTo>
                      <a:pt x="5418" y="10291"/>
                      <a:pt x="5671" y="10249"/>
                      <a:pt x="5944" y="10228"/>
                    </a:cubicBezTo>
                    <a:cubicBezTo>
                      <a:pt x="8401" y="9871"/>
                      <a:pt x="10312" y="7708"/>
                      <a:pt x="10312" y="5146"/>
                    </a:cubicBezTo>
                    <a:cubicBezTo>
                      <a:pt x="10312" y="3466"/>
                      <a:pt x="9493" y="1932"/>
                      <a:pt x="8233" y="1008"/>
                    </a:cubicBezTo>
                    <a:cubicBezTo>
                      <a:pt x="7372" y="378"/>
                      <a:pt x="6322" y="0"/>
                      <a:pt x="51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9"/>
              <p:cNvSpPr/>
              <p:nvPr/>
            </p:nvSpPr>
            <p:spPr>
              <a:xfrm>
                <a:off x="6482975" y="2490475"/>
                <a:ext cx="267275" cy="17875"/>
              </a:xfrm>
              <a:custGeom>
                <a:avLst/>
                <a:gdLst/>
                <a:ahLst/>
                <a:cxnLst/>
                <a:rect l="l" t="t" r="r" b="b"/>
                <a:pathLst>
                  <a:path w="10691" h="715" extrusionOk="0">
                    <a:moveTo>
                      <a:pt x="1" y="0"/>
                    </a:moveTo>
                    <a:lnTo>
                      <a:pt x="1" y="714"/>
                    </a:lnTo>
                    <a:lnTo>
                      <a:pt x="10691" y="714"/>
                    </a:lnTo>
                    <a:lnTo>
                      <a:pt x="106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9"/>
              <p:cNvSpPr/>
              <p:nvPr/>
            </p:nvSpPr>
            <p:spPr>
              <a:xfrm>
                <a:off x="6482975" y="2529850"/>
                <a:ext cx="267275" cy="17875"/>
              </a:xfrm>
              <a:custGeom>
                <a:avLst/>
                <a:gdLst/>
                <a:ahLst/>
                <a:cxnLst/>
                <a:rect l="l" t="t" r="r" b="b"/>
                <a:pathLst>
                  <a:path w="10691" h="715" extrusionOk="0">
                    <a:moveTo>
                      <a:pt x="1" y="0"/>
                    </a:moveTo>
                    <a:lnTo>
                      <a:pt x="1" y="714"/>
                    </a:lnTo>
                    <a:lnTo>
                      <a:pt x="10691" y="714"/>
                    </a:lnTo>
                    <a:lnTo>
                      <a:pt x="106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9"/>
              <p:cNvSpPr/>
              <p:nvPr/>
            </p:nvSpPr>
            <p:spPr>
              <a:xfrm>
                <a:off x="6504525" y="2570275"/>
                <a:ext cx="223675" cy="17875"/>
              </a:xfrm>
              <a:custGeom>
                <a:avLst/>
                <a:gdLst/>
                <a:ahLst/>
                <a:cxnLst/>
                <a:rect l="l" t="t" r="r" b="b"/>
                <a:pathLst>
                  <a:path w="8947" h="715" extrusionOk="0">
                    <a:moveTo>
                      <a:pt x="0" y="1"/>
                    </a:moveTo>
                    <a:lnTo>
                      <a:pt x="0" y="715"/>
                    </a:lnTo>
                    <a:lnTo>
                      <a:pt x="8947" y="715"/>
                    </a:lnTo>
                    <a:lnTo>
                      <a:pt x="89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9"/>
              <p:cNvSpPr/>
              <p:nvPr/>
            </p:nvSpPr>
            <p:spPr>
              <a:xfrm>
                <a:off x="6406850" y="1612600"/>
                <a:ext cx="429000" cy="231050"/>
              </a:xfrm>
              <a:custGeom>
                <a:avLst/>
                <a:gdLst/>
                <a:ahLst/>
                <a:cxnLst/>
                <a:rect l="l" t="t" r="r" b="b"/>
                <a:pathLst>
                  <a:path w="17160" h="9242" extrusionOk="0">
                    <a:moveTo>
                      <a:pt x="2983" y="0"/>
                    </a:moveTo>
                    <a:cubicBezTo>
                      <a:pt x="1345" y="0"/>
                      <a:pt x="1" y="1344"/>
                      <a:pt x="1" y="3004"/>
                    </a:cubicBezTo>
                    <a:lnTo>
                      <a:pt x="1" y="6259"/>
                    </a:lnTo>
                    <a:cubicBezTo>
                      <a:pt x="1" y="7897"/>
                      <a:pt x="1345" y="9241"/>
                      <a:pt x="2983" y="9241"/>
                    </a:cubicBezTo>
                    <a:lnTo>
                      <a:pt x="14177" y="9241"/>
                    </a:lnTo>
                    <a:cubicBezTo>
                      <a:pt x="15836" y="9241"/>
                      <a:pt x="17159" y="7897"/>
                      <a:pt x="17159" y="6259"/>
                    </a:cubicBezTo>
                    <a:lnTo>
                      <a:pt x="17159" y="3004"/>
                    </a:lnTo>
                    <a:cubicBezTo>
                      <a:pt x="17159" y="1344"/>
                      <a:pt x="15836" y="0"/>
                      <a:pt x="14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9"/>
              <p:cNvSpPr/>
              <p:nvPr/>
            </p:nvSpPr>
            <p:spPr>
              <a:xfrm>
                <a:off x="6443075" y="1648825"/>
                <a:ext cx="39400" cy="158575"/>
              </a:xfrm>
              <a:custGeom>
                <a:avLst/>
                <a:gdLst/>
                <a:ahLst/>
                <a:cxnLst/>
                <a:rect l="l" t="t" r="r" b="b"/>
                <a:pathLst>
                  <a:path w="1576" h="6343" extrusionOk="0">
                    <a:moveTo>
                      <a:pt x="778" y="0"/>
                    </a:moveTo>
                    <a:cubicBezTo>
                      <a:pt x="358" y="0"/>
                      <a:pt x="1" y="337"/>
                      <a:pt x="1" y="778"/>
                    </a:cubicBezTo>
                    <a:lnTo>
                      <a:pt x="1" y="5566"/>
                    </a:lnTo>
                    <a:cubicBezTo>
                      <a:pt x="1" y="5986"/>
                      <a:pt x="337" y="6343"/>
                      <a:pt x="778" y="6343"/>
                    </a:cubicBezTo>
                    <a:cubicBezTo>
                      <a:pt x="1198" y="6343"/>
                      <a:pt x="1576" y="6007"/>
                      <a:pt x="1576" y="5566"/>
                    </a:cubicBezTo>
                    <a:lnTo>
                      <a:pt x="1576" y="778"/>
                    </a:lnTo>
                    <a:cubicBezTo>
                      <a:pt x="1576" y="358"/>
                      <a:pt x="1219"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9"/>
              <p:cNvSpPr/>
              <p:nvPr/>
            </p:nvSpPr>
            <p:spPr>
              <a:xfrm>
                <a:off x="6522375" y="1648825"/>
                <a:ext cx="39400" cy="158575"/>
              </a:xfrm>
              <a:custGeom>
                <a:avLst/>
                <a:gdLst/>
                <a:ahLst/>
                <a:cxnLst/>
                <a:rect l="l" t="t" r="r" b="b"/>
                <a:pathLst>
                  <a:path w="1576" h="6343" extrusionOk="0">
                    <a:moveTo>
                      <a:pt x="777" y="0"/>
                    </a:moveTo>
                    <a:cubicBezTo>
                      <a:pt x="357" y="0"/>
                      <a:pt x="0" y="337"/>
                      <a:pt x="0" y="778"/>
                    </a:cubicBezTo>
                    <a:lnTo>
                      <a:pt x="0" y="5566"/>
                    </a:lnTo>
                    <a:cubicBezTo>
                      <a:pt x="0" y="5986"/>
                      <a:pt x="336" y="6343"/>
                      <a:pt x="777" y="6343"/>
                    </a:cubicBezTo>
                    <a:cubicBezTo>
                      <a:pt x="1197" y="6343"/>
                      <a:pt x="1575" y="6007"/>
                      <a:pt x="1575" y="5566"/>
                    </a:cubicBezTo>
                    <a:lnTo>
                      <a:pt x="1575" y="778"/>
                    </a:lnTo>
                    <a:cubicBezTo>
                      <a:pt x="1575" y="358"/>
                      <a:pt x="1239" y="0"/>
                      <a:pt x="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9"/>
              <p:cNvSpPr/>
              <p:nvPr/>
            </p:nvSpPr>
            <p:spPr>
              <a:xfrm>
                <a:off x="6601650" y="1648825"/>
                <a:ext cx="39400" cy="158575"/>
              </a:xfrm>
              <a:custGeom>
                <a:avLst/>
                <a:gdLst/>
                <a:ahLst/>
                <a:cxnLst/>
                <a:rect l="l" t="t" r="r" b="b"/>
                <a:pathLst>
                  <a:path w="1576" h="6343" extrusionOk="0">
                    <a:moveTo>
                      <a:pt x="798" y="0"/>
                    </a:moveTo>
                    <a:cubicBezTo>
                      <a:pt x="378" y="0"/>
                      <a:pt x="0" y="337"/>
                      <a:pt x="0" y="778"/>
                    </a:cubicBezTo>
                    <a:lnTo>
                      <a:pt x="0" y="5566"/>
                    </a:lnTo>
                    <a:cubicBezTo>
                      <a:pt x="0" y="5986"/>
                      <a:pt x="336" y="6343"/>
                      <a:pt x="798" y="6343"/>
                    </a:cubicBezTo>
                    <a:cubicBezTo>
                      <a:pt x="1218" y="6343"/>
                      <a:pt x="1576" y="6007"/>
                      <a:pt x="1576" y="5566"/>
                    </a:cubicBezTo>
                    <a:lnTo>
                      <a:pt x="1576" y="778"/>
                    </a:lnTo>
                    <a:cubicBezTo>
                      <a:pt x="1576" y="358"/>
                      <a:pt x="1239"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9"/>
              <p:cNvSpPr/>
              <p:nvPr/>
            </p:nvSpPr>
            <p:spPr>
              <a:xfrm>
                <a:off x="6680925" y="1648825"/>
                <a:ext cx="39400" cy="158575"/>
              </a:xfrm>
              <a:custGeom>
                <a:avLst/>
                <a:gdLst/>
                <a:ahLst/>
                <a:cxnLst/>
                <a:rect l="l" t="t" r="r" b="b"/>
                <a:pathLst>
                  <a:path w="1576" h="6343" extrusionOk="0">
                    <a:moveTo>
                      <a:pt x="799" y="0"/>
                    </a:moveTo>
                    <a:cubicBezTo>
                      <a:pt x="379" y="0"/>
                      <a:pt x="1" y="337"/>
                      <a:pt x="1" y="778"/>
                    </a:cubicBezTo>
                    <a:lnTo>
                      <a:pt x="1" y="5566"/>
                    </a:lnTo>
                    <a:cubicBezTo>
                      <a:pt x="1" y="5986"/>
                      <a:pt x="358" y="6343"/>
                      <a:pt x="799" y="6343"/>
                    </a:cubicBezTo>
                    <a:cubicBezTo>
                      <a:pt x="1219" y="6343"/>
                      <a:pt x="1576" y="6007"/>
                      <a:pt x="1576" y="5566"/>
                    </a:cubicBezTo>
                    <a:lnTo>
                      <a:pt x="1576" y="778"/>
                    </a:lnTo>
                    <a:cubicBezTo>
                      <a:pt x="1576" y="358"/>
                      <a:pt x="1240" y="0"/>
                      <a:pt x="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9"/>
              <p:cNvSpPr/>
              <p:nvPr/>
            </p:nvSpPr>
            <p:spPr>
              <a:xfrm>
                <a:off x="6760725" y="1648825"/>
                <a:ext cx="39425" cy="158575"/>
              </a:xfrm>
              <a:custGeom>
                <a:avLst/>
                <a:gdLst/>
                <a:ahLst/>
                <a:cxnLst/>
                <a:rect l="l" t="t" r="r" b="b"/>
                <a:pathLst>
                  <a:path w="1577" h="6343" extrusionOk="0">
                    <a:moveTo>
                      <a:pt x="778" y="0"/>
                    </a:moveTo>
                    <a:cubicBezTo>
                      <a:pt x="358" y="0"/>
                      <a:pt x="1" y="337"/>
                      <a:pt x="1" y="778"/>
                    </a:cubicBezTo>
                    <a:lnTo>
                      <a:pt x="1" y="5566"/>
                    </a:lnTo>
                    <a:cubicBezTo>
                      <a:pt x="1" y="5986"/>
                      <a:pt x="337" y="6343"/>
                      <a:pt x="778" y="6343"/>
                    </a:cubicBezTo>
                    <a:cubicBezTo>
                      <a:pt x="1198" y="6343"/>
                      <a:pt x="1576" y="6007"/>
                      <a:pt x="1576" y="5566"/>
                    </a:cubicBezTo>
                    <a:lnTo>
                      <a:pt x="1576" y="778"/>
                    </a:lnTo>
                    <a:cubicBezTo>
                      <a:pt x="1576" y="358"/>
                      <a:pt x="1219"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8" name="Google Shape;1258;p29"/>
          <p:cNvGrpSpPr/>
          <p:nvPr/>
        </p:nvGrpSpPr>
        <p:grpSpPr>
          <a:xfrm rot="5014160">
            <a:off x="2638001" y="1217185"/>
            <a:ext cx="693907" cy="847451"/>
            <a:chOff x="7476963" y="3627165"/>
            <a:chExt cx="693913" cy="847457"/>
          </a:xfrm>
        </p:grpSpPr>
        <p:sp>
          <p:nvSpPr>
            <p:cNvPr id="1259" name="Google Shape;1259;p29"/>
            <p:cNvSpPr/>
            <p:nvPr/>
          </p:nvSpPr>
          <p:spPr>
            <a:xfrm rot="8999237">
              <a:off x="7645946" y="3665371"/>
              <a:ext cx="355946" cy="77109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9"/>
            <p:cNvSpPr/>
            <p:nvPr/>
          </p:nvSpPr>
          <p:spPr>
            <a:xfrm rot="8999111">
              <a:off x="7595912" y="3677844"/>
              <a:ext cx="311017" cy="404310"/>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9"/>
            <p:cNvSpPr/>
            <p:nvPr/>
          </p:nvSpPr>
          <p:spPr>
            <a:xfrm rot="8999111">
              <a:off x="7741158" y="4020161"/>
              <a:ext cx="309809" cy="404068"/>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30"/>
                                        </p:tgtEl>
                                        <p:attrNameLst>
                                          <p:attrName>style.visibility</p:attrName>
                                        </p:attrNameLst>
                                      </p:cBhvr>
                                      <p:to>
                                        <p:strVal val="visible"/>
                                      </p:to>
                                    </p:set>
                                    <p:animEffect transition="in" filter="fade">
                                      <p:cBhvr>
                                        <p:cTn id="7" dur="1000"/>
                                        <p:tgtEl>
                                          <p:spTgt spid="1230"/>
                                        </p:tgtEl>
                                      </p:cBhvr>
                                    </p:animEffect>
                                    <p:anim calcmode="lin" valueType="num">
                                      <p:cBhvr>
                                        <p:cTn id="8" dur="1000" fill="hold"/>
                                        <p:tgtEl>
                                          <p:spTgt spid="1230"/>
                                        </p:tgtEl>
                                        <p:attrNameLst>
                                          <p:attrName>ppt_x</p:attrName>
                                        </p:attrNameLst>
                                      </p:cBhvr>
                                      <p:tavLst>
                                        <p:tav tm="0">
                                          <p:val>
                                            <p:strVal val="#ppt_x"/>
                                          </p:val>
                                        </p:tav>
                                        <p:tav tm="100000">
                                          <p:val>
                                            <p:strVal val="#ppt_x"/>
                                          </p:val>
                                        </p:tav>
                                      </p:tavLst>
                                    </p:anim>
                                    <p:anim calcmode="lin" valueType="num">
                                      <p:cBhvr>
                                        <p:cTn id="9" dur="1000" fill="hold"/>
                                        <p:tgtEl>
                                          <p:spTgt spid="12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32">
                                            <p:txEl>
                                              <p:pRg st="0" end="0"/>
                                            </p:txEl>
                                          </p:spTgt>
                                        </p:tgtEl>
                                        <p:attrNameLst>
                                          <p:attrName>style.visibility</p:attrName>
                                        </p:attrNameLst>
                                      </p:cBhvr>
                                      <p:to>
                                        <p:strVal val="visible"/>
                                      </p:to>
                                    </p:set>
                                    <p:animEffect transition="in" filter="fade">
                                      <p:cBhvr>
                                        <p:cTn id="12" dur="1000"/>
                                        <p:tgtEl>
                                          <p:spTgt spid="1232">
                                            <p:txEl>
                                              <p:pRg st="0" end="0"/>
                                            </p:txEl>
                                          </p:spTgt>
                                        </p:tgtEl>
                                      </p:cBhvr>
                                    </p:animEffect>
                                    <p:anim calcmode="lin" valueType="num">
                                      <p:cBhvr>
                                        <p:cTn id="13" dur="1000" fill="hold"/>
                                        <p:tgtEl>
                                          <p:spTgt spid="123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 grpId="0" animBg="1"/>
      <p:bldP spid="123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50"/>
        <p:cNvGrpSpPr/>
        <p:nvPr/>
      </p:nvGrpSpPr>
      <p:grpSpPr>
        <a:xfrm>
          <a:off x="0" y="0"/>
          <a:ext cx="0" cy="0"/>
          <a:chOff x="0" y="0"/>
          <a:chExt cx="0" cy="0"/>
        </a:xfrm>
      </p:grpSpPr>
      <p:sp>
        <p:nvSpPr>
          <p:cNvPr id="2051" name="Google Shape;2051;p65"/>
          <p:cNvSpPr/>
          <p:nvPr/>
        </p:nvSpPr>
        <p:spPr>
          <a:xfrm>
            <a:off x="4495800" y="1353550"/>
            <a:ext cx="3676500" cy="2550900"/>
          </a:xfrm>
          <a:prstGeom prst="roundRect">
            <a:avLst>
              <a:gd name="adj" fmla="val 91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65"/>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Smart Dispensing Product</a:t>
            </a:r>
            <a:endParaRPr/>
          </a:p>
        </p:txBody>
      </p:sp>
      <p:pic>
        <p:nvPicPr>
          <p:cNvPr id="2053" name="Google Shape;2053;p65"/>
          <p:cNvPicPr preferRelativeResize="0"/>
          <p:nvPr/>
        </p:nvPicPr>
        <p:blipFill>
          <a:blip r:embed="rId3">
            <a:alphaModFix/>
          </a:blip>
          <a:stretch>
            <a:fillRect/>
          </a:stretch>
        </p:blipFill>
        <p:spPr>
          <a:xfrm>
            <a:off x="616450" y="1194700"/>
            <a:ext cx="3388951" cy="3573200"/>
          </a:xfrm>
          <a:prstGeom prst="rect">
            <a:avLst/>
          </a:prstGeom>
          <a:noFill/>
          <a:ln>
            <a:noFill/>
          </a:ln>
        </p:spPr>
      </p:pic>
      <p:pic>
        <p:nvPicPr>
          <p:cNvPr id="2054" name="Google Shape;2054;p65"/>
          <p:cNvPicPr preferRelativeResize="0"/>
          <p:nvPr/>
        </p:nvPicPr>
        <p:blipFill>
          <a:blip r:embed="rId4">
            <a:alphaModFix/>
          </a:blip>
          <a:stretch>
            <a:fillRect/>
          </a:stretch>
        </p:blipFill>
        <p:spPr>
          <a:xfrm>
            <a:off x="801588" y="1194700"/>
            <a:ext cx="3018675" cy="3573200"/>
          </a:xfrm>
          <a:prstGeom prst="rect">
            <a:avLst/>
          </a:prstGeom>
          <a:noFill/>
          <a:ln>
            <a:noFill/>
          </a:ln>
        </p:spPr>
      </p:pic>
      <p:sp>
        <p:nvSpPr>
          <p:cNvPr id="2055" name="Google Shape;2055;p65"/>
          <p:cNvSpPr txBox="1">
            <a:spLocks noGrp="1"/>
          </p:cNvSpPr>
          <p:nvPr>
            <p:ph type="body" idx="1"/>
          </p:nvPr>
        </p:nvSpPr>
        <p:spPr>
          <a:xfrm>
            <a:off x="4590900" y="1371050"/>
            <a:ext cx="3486300" cy="2363400"/>
          </a:xfrm>
          <a:prstGeom prst="rect">
            <a:avLst/>
          </a:prstGeom>
        </p:spPr>
        <p:txBody>
          <a:bodyPr spcFirstLastPara="1" wrap="square" lIns="91425" tIns="182875" rIns="91425" bIns="0" anchor="t" anchorCtr="0">
            <a:noAutofit/>
          </a:bodyPr>
          <a:lstStyle/>
          <a:p>
            <a:pPr marL="457200" lvl="0" indent="-336550" algn="l" rtl="0">
              <a:spcBef>
                <a:spcPts val="0"/>
              </a:spcBef>
              <a:spcAft>
                <a:spcPts val="0"/>
              </a:spcAft>
              <a:buSzPts val="1700"/>
              <a:buChar char="●"/>
            </a:pPr>
            <a:r>
              <a:rPr lang="en" sz="1700"/>
              <a:t>Prepackaged Sachets</a:t>
            </a:r>
            <a:endParaRPr sz="1700"/>
          </a:p>
          <a:p>
            <a:pPr marL="457200" lvl="0" indent="-336550" algn="l" rtl="0">
              <a:spcBef>
                <a:spcPts val="1000"/>
              </a:spcBef>
              <a:spcAft>
                <a:spcPts val="0"/>
              </a:spcAft>
              <a:buSzPts val="1700"/>
              <a:buChar char="●"/>
            </a:pPr>
            <a:r>
              <a:rPr lang="en" sz="1700"/>
              <a:t>Labelled for Easy Checking</a:t>
            </a:r>
            <a:endParaRPr sz="1700"/>
          </a:p>
          <a:p>
            <a:pPr marL="457200" lvl="0" indent="-336550" algn="l" rtl="0">
              <a:spcBef>
                <a:spcPts val="1000"/>
              </a:spcBef>
              <a:spcAft>
                <a:spcPts val="0"/>
              </a:spcAft>
              <a:buSzPts val="1700"/>
              <a:buChar char="●"/>
            </a:pPr>
            <a:r>
              <a:rPr lang="en" sz="1700"/>
              <a:t>Programmed to Dispense on Time</a:t>
            </a:r>
            <a:endParaRPr sz="1700"/>
          </a:p>
          <a:p>
            <a:pPr marL="457200" lvl="0" indent="0" algn="l" rtl="0">
              <a:spcBef>
                <a:spcPts val="1000"/>
              </a:spcBef>
              <a:spcAft>
                <a:spcPts val="1000"/>
              </a:spcAft>
              <a:buNone/>
            </a:pPr>
            <a:endParaRPr sz="17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5">
                                            <p:txEl>
                                              <p:pRg st="2" end="2"/>
                                            </p:txEl>
                                          </p:spTgt>
                                        </p:tgtEl>
                                        <p:attrNameLst>
                                          <p:attrName>style.visibility</p:attrName>
                                        </p:attrNameLst>
                                      </p:cBhvr>
                                      <p:to>
                                        <p:strVal val="visible"/>
                                      </p:to>
                                    </p:set>
                                    <p:animEffect transition="in" filter="barn(inVertical)">
                                      <p:cBhvr>
                                        <p:cTn id="7" dur="500"/>
                                        <p:tgtEl>
                                          <p:spTgt spid="20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59"/>
        <p:cNvGrpSpPr/>
        <p:nvPr/>
      </p:nvGrpSpPr>
      <p:grpSpPr>
        <a:xfrm>
          <a:off x="0" y="0"/>
          <a:ext cx="0" cy="0"/>
          <a:chOff x="0" y="0"/>
          <a:chExt cx="0" cy="0"/>
        </a:xfrm>
      </p:grpSpPr>
      <p:sp>
        <p:nvSpPr>
          <p:cNvPr id="2060" name="Google Shape;2060;p66"/>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Smart Dispensing Product</a:t>
            </a:r>
            <a:endParaRPr/>
          </a:p>
        </p:txBody>
      </p:sp>
      <p:pic>
        <p:nvPicPr>
          <p:cNvPr id="2061" name="Google Shape;2061;p66"/>
          <p:cNvPicPr preferRelativeResize="0"/>
          <p:nvPr/>
        </p:nvPicPr>
        <p:blipFill>
          <a:blip r:embed="rId3">
            <a:alphaModFix/>
          </a:blip>
          <a:stretch>
            <a:fillRect/>
          </a:stretch>
        </p:blipFill>
        <p:spPr>
          <a:xfrm>
            <a:off x="616450" y="1194700"/>
            <a:ext cx="3388951" cy="3573200"/>
          </a:xfrm>
          <a:prstGeom prst="rect">
            <a:avLst/>
          </a:prstGeom>
          <a:noFill/>
          <a:ln>
            <a:noFill/>
          </a:ln>
        </p:spPr>
      </p:pic>
      <p:sp>
        <p:nvSpPr>
          <p:cNvPr id="2062" name="Google Shape;2062;p66"/>
          <p:cNvSpPr/>
          <p:nvPr/>
        </p:nvSpPr>
        <p:spPr>
          <a:xfrm>
            <a:off x="4495800" y="1353550"/>
            <a:ext cx="3676500" cy="2550900"/>
          </a:xfrm>
          <a:prstGeom prst="roundRect">
            <a:avLst>
              <a:gd name="adj" fmla="val 91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66"/>
          <p:cNvSpPr txBox="1">
            <a:spLocks noGrp="1"/>
          </p:cNvSpPr>
          <p:nvPr>
            <p:ph type="body" idx="1"/>
          </p:nvPr>
        </p:nvSpPr>
        <p:spPr>
          <a:xfrm>
            <a:off x="4590900" y="1371050"/>
            <a:ext cx="3486300" cy="2363400"/>
          </a:xfrm>
          <a:prstGeom prst="rect">
            <a:avLst/>
          </a:prstGeom>
        </p:spPr>
        <p:txBody>
          <a:bodyPr spcFirstLastPara="1" wrap="square" lIns="91425" tIns="182875" rIns="91425" bIns="0" anchor="t" anchorCtr="0">
            <a:noAutofit/>
          </a:bodyPr>
          <a:lstStyle/>
          <a:p>
            <a:pPr marL="457200" lvl="0" indent="-336550" algn="l" rtl="0">
              <a:spcBef>
                <a:spcPts val="0"/>
              </a:spcBef>
              <a:spcAft>
                <a:spcPts val="0"/>
              </a:spcAft>
              <a:buSzPts val="1700"/>
              <a:buChar char="●"/>
            </a:pPr>
            <a:r>
              <a:rPr lang="en" sz="1700"/>
              <a:t>Prepackaged Sachets</a:t>
            </a:r>
            <a:endParaRPr sz="1700"/>
          </a:p>
          <a:p>
            <a:pPr marL="457200" lvl="0" indent="-336550" algn="l" rtl="0">
              <a:spcBef>
                <a:spcPts val="1000"/>
              </a:spcBef>
              <a:spcAft>
                <a:spcPts val="0"/>
              </a:spcAft>
              <a:buSzPts val="1700"/>
              <a:buChar char="●"/>
            </a:pPr>
            <a:r>
              <a:rPr lang="en" sz="1700"/>
              <a:t>Labelled for Easy Checking</a:t>
            </a:r>
            <a:endParaRPr sz="1700"/>
          </a:p>
          <a:p>
            <a:pPr marL="457200" lvl="0" indent="-336550" algn="l" rtl="0">
              <a:spcBef>
                <a:spcPts val="1000"/>
              </a:spcBef>
              <a:spcAft>
                <a:spcPts val="0"/>
              </a:spcAft>
              <a:buSzPts val="1700"/>
              <a:buChar char="●"/>
            </a:pPr>
            <a:r>
              <a:rPr lang="en" sz="1700"/>
              <a:t>Programmed to Dispense on Time</a:t>
            </a:r>
            <a:endParaRPr sz="1700"/>
          </a:p>
          <a:p>
            <a:pPr marL="457200" lvl="0" indent="-336550" algn="l" rtl="0">
              <a:spcBef>
                <a:spcPts val="1000"/>
              </a:spcBef>
              <a:spcAft>
                <a:spcPts val="1000"/>
              </a:spcAft>
              <a:buSzPts val="1700"/>
              <a:buChar char="●"/>
            </a:pPr>
            <a:r>
              <a:rPr lang="en" sz="1700"/>
              <a:t>Accessible Records of Medication Taken Time stamps </a:t>
            </a:r>
            <a:endParaRPr sz="17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63">
                                            <p:txEl>
                                              <p:pRg st="3" end="3"/>
                                            </p:txEl>
                                          </p:spTgt>
                                        </p:tgtEl>
                                        <p:attrNameLst>
                                          <p:attrName>style.visibility</p:attrName>
                                        </p:attrNameLst>
                                      </p:cBhvr>
                                      <p:to>
                                        <p:strVal val="visible"/>
                                      </p:to>
                                    </p:set>
                                    <p:animEffect transition="in" filter="barn(inVertical)">
                                      <p:cBhvr>
                                        <p:cTn id="7" dur="500"/>
                                        <p:tgtEl>
                                          <p:spTgt spid="20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67"/>
        <p:cNvGrpSpPr/>
        <p:nvPr/>
      </p:nvGrpSpPr>
      <p:grpSpPr>
        <a:xfrm>
          <a:off x="0" y="0"/>
          <a:ext cx="0" cy="0"/>
          <a:chOff x="0" y="0"/>
          <a:chExt cx="0" cy="0"/>
        </a:xfrm>
      </p:grpSpPr>
      <p:cxnSp>
        <p:nvCxnSpPr>
          <p:cNvPr id="2068" name="Google Shape;2068;p67"/>
          <p:cNvCxnSpPr>
            <a:stCxn id="2069" idx="2"/>
            <a:endCxn id="2070" idx="0"/>
          </p:cNvCxnSpPr>
          <p:nvPr/>
        </p:nvCxnSpPr>
        <p:spPr>
          <a:xfrm>
            <a:off x="6399075" y="2123200"/>
            <a:ext cx="0" cy="375600"/>
          </a:xfrm>
          <a:prstGeom prst="straightConnector1">
            <a:avLst/>
          </a:prstGeom>
          <a:noFill/>
          <a:ln w="19050" cap="flat" cmpd="sng">
            <a:solidFill>
              <a:schemeClr val="dk2"/>
            </a:solidFill>
            <a:prstDash val="solid"/>
            <a:round/>
            <a:headEnd type="none" w="med" len="med"/>
            <a:tailEnd type="none" w="med" len="med"/>
          </a:ln>
        </p:spPr>
      </p:cxnSp>
      <p:cxnSp>
        <p:nvCxnSpPr>
          <p:cNvPr id="2071" name="Google Shape;2071;p67"/>
          <p:cNvCxnSpPr>
            <a:stCxn id="2070" idx="2"/>
            <a:endCxn id="2072" idx="0"/>
          </p:cNvCxnSpPr>
          <p:nvPr/>
        </p:nvCxnSpPr>
        <p:spPr>
          <a:xfrm>
            <a:off x="6399075" y="3307775"/>
            <a:ext cx="0" cy="375600"/>
          </a:xfrm>
          <a:prstGeom prst="straightConnector1">
            <a:avLst/>
          </a:prstGeom>
          <a:noFill/>
          <a:ln w="19050" cap="flat" cmpd="sng">
            <a:solidFill>
              <a:schemeClr val="dk2"/>
            </a:solidFill>
            <a:prstDash val="solid"/>
            <a:round/>
            <a:headEnd type="none" w="med" len="med"/>
            <a:tailEnd type="none" w="med" len="med"/>
          </a:ln>
        </p:spPr>
      </p:cxnSp>
      <p:sp>
        <p:nvSpPr>
          <p:cNvPr id="2073" name="Google Shape;2073;p67"/>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Smart Dispensing Product</a:t>
            </a:r>
            <a:endParaRPr/>
          </a:p>
          <a:p>
            <a:pPr marL="0" lvl="0" indent="0" algn="l" rtl="0">
              <a:spcBef>
                <a:spcPts val="0"/>
              </a:spcBef>
              <a:spcAft>
                <a:spcPts val="0"/>
              </a:spcAft>
              <a:buNone/>
            </a:pPr>
            <a:endParaRPr/>
          </a:p>
        </p:txBody>
      </p:sp>
      <p:sp>
        <p:nvSpPr>
          <p:cNvPr id="2069" name="Google Shape;2069;p67"/>
          <p:cNvSpPr/>
          <p:nvPr/>
        </p:nvSpPr>
        <p:spPr>
          <a:xfrm>
            <a:off x="4560825" y="1314100"/>
            <a:ext cx="3676500" cy="809100"/>
          </a:xfrm>
          <a:prstGeom prst="roundRect">
            <a:avLst>
              <a:gd name="adj" fmla="val 16667"/>
            </a:avLst>
          </a:prstGeom>
          <a:solidFill>
            <a:schemeClr val="accent3"/>
          </a:solidFill>
          <a:ln>
            <a:noFill/>
          </a:ln>
          <a:effectLst>
            <a:outerShdw dist="76200" dir="3000000" algn="bl" rotWithShape="0">
              <a:schemeClr val="lt1">
                <a:alpha val="26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lt2"/>
                </a:solidFill>
                <a:latin typeface="Open Sans"/>
                <a:ea typeface="Open Sans"/>
                <a:cs typeface="Open Sans"/>
                <a:sym typeface="Open Sans"/>
              </a:rPr>
              <a:t>Cue</a:t>
            </a:r>
            <a:endParaRPr sz="3000" b="1">
              <a:solidFill>
                <a:schemeClr val="lt2"/>
              </a:solidFill>
              <a:latin typeface="Open Sans"/>
              <a:ea typeface="Open Sans"/>
              <a:cs typeface="Open Sans"/>
              <a:sym typeface="Open Sans"/>
            </a:endParaRPr>
          </a:p>
        </p:txBody>
      </p:sp>
      <p:sp>
        <p:nvSpPr>
          <p:cNvPr id="2072" name="Google Shape;2072;p67"/>
          <p:cNvSpPr/>
          <p:nvPr/>
        </p:nvSpPr>
        <p:spPr>
          <a:xfrm>
            <a:off x="4560825" y="3683250"/>
            <a:ext cx="3676500" cy="809100"/>
          </a:xfrm>
          <a:prstGeom prst="roundRect">
            <a:avLst>
              <a:gd name="adj" fmla="val 16667"/>
            </a:avLst>
          </a:prstGeom>
          <a:solidFill>
            <a:schemeClr val="accent3"/>
          </a:solidFill>
          <a:ln>
            <a:noFill/>
          </a:ln>
          <a:effectLst>
            <a:outerShdw dist="76200" dir="3000000" algn="bl" rotWithShape="0">
              <a:schemeClr val="lt1">
                <a:alpha val="26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lt2"/>
                </a:solidFill>
                <a:latin typeface="Open Sans"/>
                <a:ea typeface="Open Sans"/>
                <a:cs typeface="Open Sans"/>
                <a:sym typeface="Open Sans"/>
              </a:rPr>
              <a:t>Reward</a:t>
            </a:r>
            <a:endParaRPr sz="3000" b="1">
              <a:solidFill>
                <a:schemeClr val="lt2"/>
              </a:solidFill>
              <a:latin typeface="Open Sans"/>
              <a:ea typeface="Open Sans"/>
              <a:cs typeface="Open Sans"/>
              <a:sym typeface="Open Sans"/>
            </a:endParaRPr>
          </a:p>
        </p:txBody>
      </p:sp>
      <p:sp>
        <p:nvSpPr>
          <p:cNvPr id="2070" name="Google Shape;2070;p67"/>
          <p:cNvSpPr/>
          <p:nvPr/>
        </p:nvSpPr>
        <p:spPr>
          <a:xfrm>
            <a:off x="4560825" y="2498675"/>
            <a:ext cx="3676500" cy="809100"/>
          </a:xfrm>
          <a:prstGeom prst="roundRect">
            <a:avLst>
              <a:gd name="adj" fmla="val 16667"/>
            </a:avLst>
          </a:prstGeom>
          <a:solidFill>
            <a:schemeClr val="accent3"/>
          </a:solidFill>
          <a:ln>
            <a:noFill/>
          </a:ln>
          <a:effectLst>
            <a:outerShdw dist="76200" dir="3000000" algn="bl" rotWithShape="0">
              <a:schemeClr val="lt1">
                <a:alpha val="26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lt2"/>
                </a:solidFill>
                <a:latin typeface="Open Sans"/>
                <a:ea typeface="Open Sans"/>
                <a:cs typeface="Open Sans"/>
                <a:sym typeface="Open Sans"/>
              </a:rPr>
              <a:t>Action</a:t>
            </a:r>
            <a:endParaRPr sz="3000" b="1">
              <a:solidFill>
                <a:schemeClr val="lt2"/>
              </a:solidFill>
              <a:latin typeface="Open Sans"/>
              <a:ea typeface="Open Sans"/>
              <a:cs typeface="Open Sans"/>
              <a:sym typeface="Open Sans"/>
            </a:endParaRPr>
          </a:p>
        </p:txBody>
      </p:sp>
      <p:pic>
        <p:nvPicPr>
          <p:cNvPr id="2074" name="Google Shape;2074;p67"/>
          <p:cNvPicPr preferRelativeResize="0"/>
          <p:nvPr/>
        </p:nvPicPr>
        <p:blipFill>
          <a:blip r:embed="rId3">
            <a:alphaModFix/>
          </a:blip>
          <a:stretch>
            <a:fillRect/>
          </a:stretch>
        </p:blipFill>
        <p:spPr>
          <a:xfrm>
            <a:off x="616450" y="1194700"/>
            <a:ext cx="3388951" cy="3573200"/>
          </a:xfrm>
          <a:prstGeom prst="rect">
            <a:avLst/>
          </a:prstGeom>
          <a:noFill/>
          <a:ln>
            <a:noFill/>
          </a:ln>
        </p:spPr>
      </p:pic>
      <p:pic>
        <p:nvPicPr>
          <p:cNvPr id="2075" name="Google Shape;2075;p67"/>
          <p:cNvPicPr preferRelativeResize="0"/>
          <p:nvPr/>
        </p:nvPicPr>
        <p:blipFill rotWithShape="1">
          <a:blip r:embed="rId4">
            <a:alphaModFix/>
          </a:blip>
          <a:srcRect l="30025" r="30935"/>
          <a:stretch/>
        </p:blipFill>
        <p:spPr>
          <a:xfrm rot="-271614">
            <a:off x="289134" y="1005221"/>
            <a:ext cx="933481" cy="2391159"/>
          </a:xfrm>
          <a:prstGeom prst="rect">
            <a:avLst/>
          </a:prstGeom>
          <a:noFill/>
          <a:ln>
            <a:noFill/>
          </a:ln>
        </p:spPr>
      </p:pic>
      <p:pic>
        <p:nvPicPr>
          <p:cNvPr id="2076" name="Google Shape;2076;p67" title="image-removebg-preview.png"/>
          <p:cNvPicPr preferRelativeResize="0"/>
          <p:nvPr/>
        </p:nvPicPr>
        <p:blipFill rotWithShape="1">
          <a:blip r:embed="rId5">
            <a:alphaModFix/>
          </a:blip>
          <a:srcRect l="22380" r="25979"/>
          <a:stretch/>
        </p:blipFill>
        <p:spPr>
          <a:xfrm rot="405371">
            <a:off x="2712041" y="2971048"/>
            <a:ext cx="1608484" cy="1806162"/>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069"/>
                                        </p:tgtEl>
                                      </p:cBhvr>
                                    </p:animEffect>
                                    <p:animScale>
                                      <p:cBhvr>
                                        <p:cTn id="7" dur="250" autoRev="1" fill="hold"/>
                                        <p:tgtEl>
                                          <p:spTgt spid="206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070"/>
                                        </p:tgtEl>
                                      </p:cBhvr>
                                    </p:animEffect>
                                    <p:animScale>
                                      <p:cBhvr>
                                        <p:cTn id="12" dur="250" autoRev="1" fill="hold"/>
                                        <p:tgtEl>
                                          <p:spTgt spid="207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2072"/>
                                        </p:tgtEl>
                                      </p:cBhvr>
                                    </p:animEffect>
                                    <p:animScale>
                                      <p:cBhvr>
                                        <p:cTn id="17" dur="250" autoRev="1" fill="hold"/>
                                        <p:tgtEl>
                                          <p:spTgt spid="207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9" grpId="0" animBg="1"/>
      <p:bldP spid="2072" grpId="0" animBg="1"/>
      <p:bldP spid="207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80"/>
        <p:cNvGrpSpPr/>
        <p:nvPr/>
      </p:nvGrpSpPr>
      <p:grpSpPr>
        <a:xfrm>
          <a:off x="0" y="0"/>
          <a:ext cx="0" cy="0"/>
          <a:chOff x="0" y="0"/>
          <a:chExt cx="0" cy="0"/>
        </a:xfrm>
      </p:grpSpPr>
      <p:sp>
        <p:nvSpPr>
          <p:cNvPr id="2081" name="Google Shape;2081;p68"/>
          <p:cNvSpPr/>
          <p:nvPr/>
        </p:nvSpPr>
        <p:spPr>
          <a:xfrm>
            <a:off x="1885950" y="1688400"/>
            <a:ext cx="5372100" cy="17667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2" name="Google Shape;2082;p68"/>
          <p:cNvSpPr txBox="1">
            <a:spLocks noGrp="1"/>
          </p:cNvSpPr>
          <p:nvPr>
            <p:ph type="title"/>
          </p:nvPr>
        </p:nvSpPr>
        <p:spPr>
          <a:xfrm>
            <a:off x="2091000" y="1915266"/>
            <a:ext cx="4962000" cy="47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MeDi Buddy App</a:t>
            </a:r>
            <a:endParaRPr/>
          </a:p>
        </p:txBody>
      </p:sp>
      <p:sp>
        <p:nvSpPr>
          <p:cNvPr id="2083" name="Google Shape;2083;p68"/>
          <p:cNvSpPr txBox="1">
            <a:spLocks noGrp="1"/>
          </p:cNvSpPr>
          <p:nvPr>
            <p:ph type="body" idx="1"/>
          </p:nvPr>
        </p:nvSpPr>
        <p:spPr>
          <a:xfrm>
            <a:off x="2091000" y="2500422"/>
            <a:ext cx="4962000" cy="72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the </a:t>
            </a:r>
            <a:r>
              <a:rPr lang="en" b="1"/>
              <a:t>sustained digital support app </a:t>
            </a:r>
            <a:r>
              <a:rPr lang="en"/>
              <a:t>providing technological backing</a:t>
            </a:r>
            <a:endParaRPr/>
          </a:p>
        </p:txBody>
      </p:sp>
      <p:grpSp>
        <p:nvGrpSpPr>
          <p:cNvPr id="2084" name="Google Shape;2084;p68"/>
          <p:cNvGrpSpPr/>
          <p:nvPr/>
        </p:nvGrpSpPr>
        <p:grpSpPr>
          <a:xfrm rot="1336444">
            <a:off x="1063325" y="701151"/>
            <a:ext cx="521012" cy="1449053"/>
            <a:chOff x="6234025" y="1538150"/>
            <a:chExt cx="276200" cy="768175"/>
          </a:xfrm>
        </p:grpSpPr>
        <p:sp>
          <p:nvSpPr>
            <p:cNvPr id="2085" name="Google Shape;2085;p68"/>
            <p:cNvSpPr/>
            <p:nvPr/>
          </p:nvSpPr>
          <p:spPr>
            <a:xfrm>
              <a:off x="6234550" y="1538163"/>
              <a:ext cx="275150" cy="768150"/>
            </a:xfrm>
            <a:custGeom>
              <a:avLst/>
              <a:gdLst/>
              <a:ahLst/>
              <a:cxnLst/>
              <a:rect l="l" t="t" r="r" b="b"/>
              <a:pathLst>
                <a:path w="11006" h="30726" extrusionOk="0">
                  <a:moveTo>
                    <a:pt x="5503" y="0"/>
                  </a:moveTo>
                  <a:cubicBezTo>
                    <a:pt x="3361" y="0"/>
                    <a:pt x="1660" y="294"/>
                    <a:pt x="1660" y="651"/>
                  </a:cubicBezTo>
                  <a:lnTo>
                    <a:pt x="1660" y="4788"/>
                  </a:lnTo>
                  <a:cubicBezTo>
                    <a:pt x="1645" y="4779"/>
                    <a:pt x="1631" y="4775"/>
                    <a:pt x="1617" y="4775"/>
                  </a:cubicBezTo>
                  <a:cubicBezTo>
                    <a:pt x="1571" y="4775"/>
                    <a:pt x="1534" y="4819"/>
                    <a:pt x="1534" y="4851"/>
                  </a:cubicBezTo>
                  <a:lnTo>
                    <a:pt x="1534" y="5439"/>
                  </a:lnTo>
                  <a:lnTo>
                    <a:pt x="1534" y="5544"/>
                  </a:lnTo>
                  <a:cubicBezTo>
                    <a:pt x="1534" y="5586"/>
                    <a:pt x="1576" y="5670"/>
                    <a:pt x="1660" y="5733"/>
                  </a:cubicBezTo>
                  <a:lnTo>
                    <a:pt x="1660" y="5965"/>
                  </a:lnTo>
                  <a:cubicBezTo>
                    <a:pt x="1660" y="6049"/>
                    <a:pt x="1744" y="6112"/>
                    <a:pt x="1912" y="6196"/>
                  </a:cubicBezTo>
                  <a:lnTo>
                    <a:pt x="1912" y="7036"/>
                  </a:lnTo>
                  <a:cubicBezTo>
                    <a:pt x="1849" y="7162"/>
                    <a:pt x="64" y="10165"/>
                    <a:pt x="22" y="12034"/>
                  </a:cubicBezTo>
                  <a:cubicBezTo>
                    <a:pt x="22" y="12412"/>
                    <a:pt x="1" y="13357"/>
                    <a:pt x="1" y="14617"/>
                  </a:cubicBezTo>
                  <a:lnTo>
                    <a:pt x="1" y="23333"/>
                  </a:lnTo>
                  <a:lnTo>
                    <a:pt x="1" y="23858"/>
                  </a:lnTo>
                  <a:cubicBezTo>
                    <a:pt x="1" y="26651"/>
                    <a:pt x="22" y="28940"/>
                    <a:pt x="22" y="29423"/>
                  </a:cubicBezTo>
                  <a:cubicBezTo>
                    <a:pt x="1" y="29465"/>
                    <a:pt x="1" y="29486"/>
                    <a:pt x="1" y="29528"/>
                  </a:cubicBezTo>
                  <a:cubicBezTo>
                    <a:pt x="1" y="30201"/>
                    <a:pt x="2479" y="30726"/>
                    <a:pt x="5482" y="30726"/>
                  </a:cubicBezTo>
                  <a:cubicBezTo>
                    <a:pt x="8528" y="30726"/>
                    <a:pt x="10985" y="30201"/>
                    <a:pt x="10985" y="29528"/>
                  </a:cubicBezTo>
                  <a:cubicBezTo>
                    <a:pt x="10985" y="29528"/>
                    <a:pt x="10985" y="26735"/>
                    <a:pt x="11006" y="23375"/>
                  </a:cubicBezTo>
                  <a:lnTo>
                    <a:pt x="11006" y="14659"/>
                  </a:lnTo>
                  <a:cubicBezTo>
                    <a:pt x="11006" y="13336"/>
                    <a:pt x="11006" y="12391"/>
                    <a:pt x="10985" y="11992"/>
                  </a:cubicBezTo>
                  <a:cubicBezTo>
                    <a:pt x="10964" y="10669"/>
                    <a:pt x="10040" y="8779"/>
                    <a:pt x="9494" y="7750"/>
                  </a:cubicBezTo>
                  <a:cubicBezTo>
                    <a:pt x="9242" y="7309"/>
                    <a:pt x="9074" y="7015"/>
                    <a:pt x="9074" y="7015"/>
                  </a:cubicBezTo>
                  <a:lnTo>
                    <a:pt x="9074" y="6175"/>
                  </a:lnTo>
                  <a:cubicBezTo>
                    <a:pt x="9221" y="6091"/>
                    <a:pt x="9326" y="6007"/>
                    <a:pt x="9326" y="5944"/>
                  </a:cubicBezTo>
                  <a:lnTo>
                    <a:pt x="9326" y="5733"/>
                  </a:lnTo>
                  <a:cubicBezTo>
                    <a:pt x="9431" y="5670"/>
                    <a:pt x="9452" y="5586"/>
                    <a:pt x="9452" y="5544"/>
                  </a:cubicBezTo>
                  <a:lnTo>
                    <a:pt x="9452" y="4851"/>
                  </a:lnTo>
                  <a:cubicBezTo>
                    <a:pt x="9452" y="4807"/>
                    <a:pt x="9420" y="4762"/>
                    <a:pt x="9380" y="4762"/>
                  </a:cubicBezTo>
                  <a:cubicBezTo>
                    <a:pt x="9363" y="4762"/>
                    <a:pt x="9344" y="4770"/>
                    <a:pt x="9326" y="4788"/>
                  </a:cubicBezTo>
                  <a:lnTo>
                    <a:pt x="9326" y="651"/>
                  </a:lnTo>
                  <a:cubicBezTo>
                    <a:pt x="9326" y="441"/>
                    <a:pt x="8675" y="231"/>
                    <a:pt x="7709" y="126"/>
                  </a:cubicBezTo>
                  <a:cubicBezTo>
                    <a:pt x="7436" y="105"/>
                    <a:pt x="7142" y="84"/>
                    <a:pt x="6827" y="63"/>
                  </a:cubicBezTo>
                  <a:cubicBezTo>
                    <a:pt x="6407" y="21"/>
                    <a:pt x="5965" y="0"/>
                    <a:pt x="5503"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6" name="Google Shape;2086;p68"/>
            <p:cNvGrpSpPr/>
            <p:nvPr/>
          </p:nvGrpSpPr>
          <p:grpSpPr>
            <a:xfrm>
              <a:off x="6234025" y="1538150"/>
              <a:ext cx="276200" cy="768175"/>
              <a:chOff x="5976850" y="2062025"/>
              <a:chExt cx="276200" cy="768175"/>
            </a:xfrm>
          </p:grpSpPr>
          <p:sp>
            <p:nvSpPr>
              <p:cNvPr id="2087" name="Google Shape;2087;p68"/>
              <p:cNvSpPr/>
              <p:nvPr/>
            </p:nvSpPr>
            <p:spPr>
              <a:xfrm>
                <a:off x="5976850" y="2237400"/>
                <a:ext cx="276200" cy="592800"/>
              </a:xfrm>
              <a:custGeom>
                <a:avLst/>
                <a:gdLst/>
                <a:ahLst/>
                <a:cxnLst/>
                <a:rect l="l" t="t" r="r" b="b"/>
                <a:pathLst>
                  <a:path w="11048" h="23712" extrusionOk="0">
                    <a:moveTo>
                      <a:pt x="1953" y="0"/>
                    </a:moveTo>
                    <a:cubicBezTo>
                      <a:pt x="1869" y="126"/>
                      <a:pt x="84" y="3130"/>
                      <a:pt x="63" y="4999"/>
                    </a:cubicBezTo>
                    <a:cubicBezTo>
                      <a:pt x="0" y="6154"/>
                      <a:pt x="21" y="12181"/>
                      <a:pt x="21" y="16865"/>
                    </a:cubicBezTo>
                    <a:cubicBezTo>
                      <a:pt x="63" y="19637"/>
                      <a:pt x="63" y="21926"/>
                      <a:pt x="63" y="22430"/>
                    </a:cubicBezTo>
                    <a:cubicBezTo>
                      <a:pt x="21" y="22472"/>
                      <a:pt x="21" y="22493"/>
                      <a:pt x="21" y="22535"/>
                    </a:cubicBezTo>
                    <a:cubicBezTo>
                      <a:pt x="21" y="23186"/>
                      <a:pt x="2478" y="23711"/>
                      <a:pt x="5524" y="23711"/>
                    </a:cubicBezTo>
                    <a:cubicBezTo>
                      <a:pt x="8527" y="23711"/>
                      <a:pt x="11005" y="23186"/>
                      <a:pt x="11005" y="22535"/>
                    </a:cubicBezTo>
                    <a:cubicBezTo>
                      <a:pt x="11005" y="22535"/>
                      <a:pt x="11047" y="6952"/>
                      <a:pt x="11026" y="4999"/>
                    </a:cubicBezTo>
                    <a:cubicBezTo>
                      <a:pt x="11005" y="3655"/>
                      <a:pt x="10081" y="1765"/>
                      <a:pt x="9535" y="735"/>
                    </a:cubicBezTo>
                    <a:cubicBezTo>
                      <a:pt x="9262" y="294"/>
                      <a:pt x="9115" y="0"/>
                      <a:pt x="91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68"/>
              <p:cNvSpPr/>
              <p:nvPr/>
            </p:nvSpPr>
            <p:spPr>
              <a:xfrm>
                <a:off x="6024625" y="2213775"/>
                <a:ext cx="180125" cy="35725"/>
              </a:xfrm>
              <a:custGeom>
                <a:avLst/>
                <a:gdLst/>
                <a:ahLst/>
                <a:cxnLst/>
                <a:rect l="l" t="t" r="r" b="b"/>
                <a:pathLst>
                  <a:path w="7205" h="1429" extrusionOk="0">
                    <a:moveTo>
                      <a:pt x="0" y="0"/>
                    </a:moveTo>
                    <a:lnTo>
                      <a:pt x="0" y="1008"/>
                    </a:lnTo>
                    <a:cubicBezTo>
                      <a:pt x="0" y="1239"/>
                      <a:pt x="1639" y="1428"/>
                      <a:pt x="3613" y="1428"/>
                    </a:cubicBezTo>
                    <a:cubicBezTo>
                      <a:pt x="5608" y="1428"/>
                      <a:pt x="7204" y="1239"/>
                      <a:pt x="7204" y="1008"/>
                    </a:cubicBezTo>
                    <a:lnTo>
                      <a:pt x="7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68"/>
              <p:cNvSpPr/>
              <p:nvPr/>
            </p:nvSpPr>
            <p:spPr>
              <a:xfrm>
                <a:off x="5976850" y="2428525"/>
                <a:ext cx="275675" cy="217900"/>
              </a:xfrm>
              <a:custGeom>
                <a:avLst/>
                <a:gdLst/>
                <a:ahLst/>
                <a:cxnLst/>
                <a:rect l="l" t="t" r="r" b="b"/>
                <a:pathLst>
                  <a:path w="11027" h="8716" extrusionOk="0">
                    <a:moveTo>
                      <a:pt x="0" y="0"/>
                    </a:moveTo>
                    <a:lnTo>
                      <a:pt x="0" y="8716"/>
                    </a:lnTo>
                    <a:lnTo>
                      <a:pt x="11026" y="8716"/>
                    </a:lnTo>
                    <a:lnTo>
                      <a:pt x="110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68"/>
              <p:cNvSpPr/>
              <p:nvPr/>
            </p:nvSpPr>
            <p:spPr>
              <a:xfrm>
                <a:off x="6045625" y="2468425"/>
                <a:ext cx="138100" cy="137050"/>
              </a:xfrm>
              <a:custGeom>
                <a:avLst/>
                <a:gdLst/>
                <a:ahLst/>
                <a:cxnLst/>
                <a:rect l="l" t="t" r="r" b="b"/>
                <a:pathLst>
                  <a:path w="5524" h="5482" extrusionOk="0">
                    <a:moveTo>
                      <a:pt x="2080" y="0"/>
                    </a:moveTo>
                    <a:lnTo>
                      <a:pt x="2080" y="2058"/>
                    </a:lnTo>
                    <a:lnTo>
                      <a:pt x="1" y="2058"/>
                    </a:lnTo>
                    <a:lnTo>
                      <a:pt x="1" y="3444"/>
                    </a:lnTo>
                    <a:lnTo>
                      <a:pt x="2080" y="3444"/>
                    </a:lnTo>
                    <a:lnTo>
                      <a:pt x="2080" y="5482"/>
                    </a:lnTo>
                    <a:lnTo>
                      <a:pt x="3445" y="5482"/>
                    </a:lnTo>
                    <a:lnTo>
                      <a:pt x="3445" y="3444"/>
                    </a:lnTo>
                    <a:lnTo>
                      <a:pt x="5524" y="3444"/>
                    </a:lnTo>
                    <a:lnTo>
                      <a:pt x="5524" y="2058"/>
                    </a:lnTo>
                    <a:lnTo>
                      <a:pt x="3445" y="2058"/>
                    </a:lnTo>
                    <a:lnTo>
                      <a:pt x="34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68"/>
              <p:cNvSpPr/>
              <p:nvPr/>
            </p:nvSpPr>
            <p:spPr>
              <a:xfrm>
                <a:off x="6018850" y="2062025"/>
                <a:ext cx="191675" cy="165425"/>
              </a:xfrm>
              <a:custGeom>
                <a:avLst/>
                <a:gdLst/>
                <a:ahLst/>
                <a:cxnLst/>
                <a:rect l="l" t="t" r="r" b="b"/>
                <a:pathLst>
                  <a:path w="7667" h="6617" extrusionOk="0">
                    <a:moveTo>
                      <a:pt x="3844" y="1"/>
                    </a:moveTo>
                    <a:cubicBezTo>
                      <a:pt x="1744" y="1"/>
                      <a:pt x="0" y="295"/>
                      <a:pt x="0" y="673"/>
                    </a:cubicBezTo>
                    <a:lnTo>
                      <a:pt x="0" y="5965"/>
                    </a:lnTo>
                    <a:cubicBezTo>
                      <a:pt x="0" y="6322"/>
                      <a:pt x="1702" y="6616"/>
                      <a:pt x="3844" y="6616"/>
                    </a:cubicBezTo>
                    <a:cubicBezTo>
                      <a:pt x="5965" y="6616"/>
                      <a:pt x="7666" y="6322"/>
                      <a:pt x="7666" y="5965"/>
                    </a:cubicBezTo>
                    <a:lnTo>
                      <a:pt x="7666" y="673"/>
                    </a:lnTo>
                    <a:cubicBezTo>
                      <a:pt x="7666" y="463"/>
                      <a:pt x="7036" y="253"/>
                      <a:pt x="6049" y="148"/>
                    </a:cubicBezTo>
                    <a:cubicBezTo>
                      <a:pt x="5776" y="106"/>
                      <a:pt x="5482" y="85"/>
                      <a:pt x="5167" y="64"/>
                    </a:cubicBezTo>
                    <a:cubicBezTo>
                      <a:pt x="4747" y="22"/>
                      <a:pt x="4306" y="1"/>
                      <a:pt x="3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68"/>
              <p:cNvSpPr/>
              <p:nvPr/>
            </p:nvSpPr>
            <p:spPr>
              <a:xfrm>
                <a:off x="6016225" y="2181625"/>
                <a:ext cx="198500" cy="36900"/>
              </a:xfrm>
              <a:custGeom>
                <a:avLst/>
                <a:gdLst/>
                <a:ahLst/>
                <a:cxnLst/>
                <a:rect l="l" t="t" r="r" b="b"/>
                <a:pathLst>
                  <a:path w="7940" h="1476" extrusionOk="0">
                    <a:moveTo>
                      <a:pt x="83" y="1"/>
                    </a:moveTo>
                    <a:cubicBezTo>
                      <a:pt x="44" y="1"/>
                      <a:pt x="0" y="50"/>
                      <a:pt x="0" y="110"/>
                    </a:cubicBezTo>
                    <a:lnTo>
                      <a:pt x="0" y="782"/>
                    </a:lnTo>
                    <a:cubicBezTo>
                      <a:pt x="0" y="845"/>
                      <a:pt x="21" y="908"/>
                      <a:pt x="126" y="971"/>
                    </a:cubicBezTo>
                    <a:cubicBezTo>
                      <a:pt x="588" y="1265"/>
                      <a:pt x="2164" y="1475"/>
                      <a:pt x="3970" y="1475"/>
                    </a:cubicBezTo>
                    <a:cubicBezTo>
                      <a:pt x="5776" y="1475"/>
                      <a:pt x="7330" y="1265"/>
                      <a:pt x="7792" y="971"/>
                    </a:cubicBezTo>
                    <a:cubicBezTo>
                      <a:pt x="7876" y="908"/>
                      <a:pt x="7939" y="845"/>
                      <a:pt x="7939" y="782"/>
                    </a:cubicBezTo>
                    <a:lnTo>
                      <a:pt x="7939" y="110"/>
                    </a:lnTo>
                    <a:cubicBezTo>
                      <a:pt x="7939" y="50"/>
                      <a:pt x="7896" y="1"/>
                      <a:pt x="7848" y="1"/>
                    </a:cubicBezTo>
                    <a:cubicBezTo>
                      <a:pt x="7829" y="1"/>
                      <a:pt x="7810" y="8"/>
                      <a:pt x="7792" y="26"/>
                    </a:cubicBezTo>
                    <a:cubicBezTo>
                      <a:pt x="7330" y="320"/>
                      <a:pt x="5797" y="530"/>
                      <a:pt x="3970" y="530"/>
                    </a:cubicBezTo>
                    <a:cubicBezTo>
                      <a:pt x="3067" y="530"/>
                      <a:pt x="2269" y="467"/>
                      <a:pt x="1597" y="383"/>
                    </a:cubicBezTo>
                    <a:cubicBezTo>
                      <a:pt x="903" y="320"/>
                      <a:pt x="378" y="173"/>
                      <a:pt x="126" y="26"/>
                    </a:cubicBezTo>
                    <a:cubicBezTo>
                      <a:pt x="115" y="8"/>
                      <a:pt x="99" y="1"/>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93" name="Google Shape;2093;p68"/>
          <p:cNvGrpSpPr/>
          <p:nvPr/>
        </p:nvGrpSpPr>
        <p:grpSpPr>
          <a:xfrm rot="-1875866" flipH="1">
            <a:off x="2510713" y="575851"/>
            <a:ext cx="356347" cy="772875"/>
            <a:chOff x="7139725" y="911275"/>
            <a:chExt cx="356339" cy="772858"/>
          </a:xfrm>
        </p:grpSpPr>
        <p:sp>
          <p:nvSpPr>
            <p:cNvPr id="2094" name="Google Shape;2094;p68"/>
            <p:cNvSpPr/>
            <p:nvPr/>
          </p:nvSpPr>
          <p:spPr>
            <a:xfrm>
              <a:off x="7139738" y="911615"/>
              <a:ext cx="355941" cy="771080"/>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282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68"/>
            <p:cNvSpPr/>
            <p:nvPr/>
          </p:nvSpPr>
          <p:spPr>
            <a:xfrm>
              <a:off x="7139725" y="1279817"/>
              <a:ext cx="311021" cy="404315"/>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68"/>
            <p:cNvSpPr/>
            <p:nvPr/>
          </p:nvSpPr>
          <p:spPr>
            <a:xfrm>
              <a:off x="7186251" y="911275"/>
              <a:ext cx="309813" cy="404074"/>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097" name="Google Shape;2097;p68"/>
          <p:cNvCxnSpPr/>
          <p:nvPr/>
        </p:nvCxnSpPr>
        <p:spPr>
          <a:xfrm>
            <a:off x="5635625" y="2192725"/>
            <a:ext cx="1001100" cy="2100"/>
          </a:xfrm>
          <a:prstGeom prst="straightConnector1">
            <a:avLst/>
          </a:prstGeom>
          <a:noFill/>
          <a:ln w="76200" cap="flat" cmpd="sng">
            <a:solidFill>
              <a:schemeClr val="accent2"/>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01"/>
        <p:cNvGrpSpPr/>
        <p:nvPr/>
      </p:nvGrpSpPr>
      <p:grpSpPr>
        <a:xfrm>
          <a:off x="0" y="0"/>
          <a:ext cx="0" cy="0"/>
          <a:chOff x="0" y="0"/>
          <a:chExt cx="0" cy="0"/>
        </a:xfrm>
      </p:grpSpPr>
      <p:grpSp>
        <p:nvGrpSpPr>
          <p:cNvPr id="2102" name="Google Shape;2102;p69"/>
          <p:cNvGrpSpPr/>
          <p:nvPr/>
        </p:nvGrpSpPr>
        <p:grpSpPr>
          <a:xfrm>
            <a:off x="5413960" y="1106154"/>
            <a:ext cx="2193820" cy="3715835"/>
            <a:chOff x="5164000" y="1065875"/>
            <a:chExt cx="1778100" cy="3011700"/>
          </a:xfrm>
        </p:grpSpPr>
        <p:sp>
          <p:nvSpPr>
            <p:cNvPr id="2103" name="Google Shape;2103;p69"/>
            <p:cNvSpPr/>
            <p:nvPr/>
          </p:nvSpPr>
          <p:spPr>
            <a:xfrm>
              <a:off x="5164108" y="1065875"/>
              <a:ext cx="1777800" cy="3011700"/>
            </a:xfrm>
            <a:prstGeom prst="roundRect">
              <a:avLst>
                <a:gd name="adj" fmla="val 10675"/>
              </a:avLst>
            </a:prstGeom>
            <a:solidFill>
              <a:schemeClr val="accent3"/>
            </a:solidFill>
            <a:ln w="141025" cap="flat" cmpd="sng">
              <a:solidFill>
                <a:schemeClr val="accent3"/>
              </a:solidFill>
              <a:prstDash val="solid"/>
              <a:round/>
              <a:headEnd type="none" w="sm" len="sm"/>
              <a:tailEnd type="none" w="sm" len="sm"/>
            </a:ln>
            <a:effectLst>
              <a:outerShdw dist="94016" dir="2940000" algn="bl" rotWithShape="0">
                <a:schemeClr val="lt1">
                  <a:alpha val="25000"/>
                </a:schemeClr>
              </a:outerShdw>
            </a:effectLst>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sp>
          <p:nvSpPr>
            <p:cNvPr id="2104" name="Google Shape;2104;p69"/>
            <p:cNvSpPr/>
            <p:nvPr/>
          </p:nvSpPr>
          <p:spPr>
            <a:xfrm>
              <a:off x="5164000" y="1066019"/>
              <a:ext cx="1778100" cy="3011400"/>
            </a:xfrm>
            <a:prstGeom prst="roundRect">
              <a:avLst>
                <a:gd name="adj" fmla="val 10675"/>
              </a:avLst>
            </a:prstGeom>
            <a:solidFill>
              <a:schemeClr val="accent4"/>
            </a:solidFill>
            <a:ln>
              <a:noFill/>
            </a:ln>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grpSp>
      <p:pic>
        <p:nvPicPr>
          <p:cNvPr id="2105" name="Google Shape;2105;p69" title="Blue and White Illustrated Login Page Mobile Prototype 1.png"/>
          <p:cNvPicPr preferRelativeResize="0"/>
          <p:nvPr/>
        </p:nvPicPr>
        <p:blipFill rotWithShape="1">
          <a:blip r:embed="rId3">
            <a:alphaModFix/>
          </a:blip>
          <a:srcRect t="9387" b="8773"/>
          <a:stretch/>
        </p:blipFill>
        <p:spPr>
          <a:xfrm>
            <a:off x="5558931" y="1278140"/>
            <a:ext cx="1903817" cy="3372049"/>
          </a:xfrm>
          <a:prstGeom prst="rect">
            <a:avLst/>
          </a:prstGeom>
          <a:noFill/>
          <a:ln>
            <a:noFill/>
          </a:ln>
        </p:spPr>
      </p:pic>
      <p:sp>
        <p:nvSpPr>
          <p:cNvPr id="2106" name="Google Shape;2106;p69"/>
          <p:cNvSpPr/>
          <p:nvPr/>
        </p:nvSpPr>
        <p:spPr>
          <a:xfrm>
            <a:off x="6042537" y="4537275"/>
            <a:ext cx="936600" cy="576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69"/>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Sustained Digital Support App</a:t>
            </a:r>
            <a:endParaRPr/>
          </a:p>
          <a:p>
            <a:pPr marL="0" lvl="0" indent="0" algn="l" rtl="0">
              <a:spcBef>
                <a:spcPts val="0"/>
              </a:spcBef>
              <a:spcAft>
                <a:spcPts val="0"/>
              </a:spcAft>
              <a:buNone/>
            </a:pPr>
            <a:endParaRPr/>
          </a:p>
        </p:txBody>
      </p:sp>
      <p:sp>
        <p:nvSpPr>
          <p:cNvPr id="2108" name="Google Shape;2108;p69"/>
          <p:cNvSpPr/>
          <p:nvPr/>
        </p:nvSpPr>
        <p:spPr>
          <a:xfrm>
            <a:off x="1143000" y="1485900"/>
            <a:ext cx="3676500" cy="2822700"/>
          </a:xfrm>
          <a:prstGeom prst="roundRect">
            <a:avLst>
              <a:gd name="adj" fmla="val 91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69"/>
          <p:cNvSpPr txBox="1">
            <a:spLocks noGrp="1"/>
          </p:cNvSpPr>
          <p:nvPr>
            <p:ph type="body" idx="1"/>
          </p:nvPr>
        </p:nvSpPr>
        <p:spPr>
          <a:xfrm>
            <a:off x="1238100" y="1459200"/>
            <a:ext cx="3486300" cy="2602800"/>
          </a:xfrm>
          <a:prstGeom prst="rect">
            <a:avLst/>
          </a:prstGeom>
        </p:spPr>
        <p:txBody>
          <a:bodyPr spcFirstLastPara="1" wrap="square" lIns="91425" tIns="182875" rIns="91425" bIns="0" anchor="t" anchorCtr="0">
            <a:noAutofit/>
          </a:bodyPr>
          <a:lstStyle/>
          <a:p>
            <a:pPr marL="457200" lvl="0" indent="-330200" algn="l" rtl="0">
              <a:spcBef>
                <a:spcPts val="0"/>
              </a:spcBef>
              <a:spcAft>
                <a:spcPts val="1000"/>
              </a:spcAft>
              <a:buClr>
                <a:schemeClr val="dk2"/>
              </a:buClr>
              <a:buSzPts val="1600"/>
              <a:buChar char="●"/>
            </a:pPr>
            <a:r>
              <a:rPr lang="en" sz="1600"/>
              <a:t>Easy and Secure Log In</a:t>
            </a:r>
          </a:p>
          <a:p>
            <a:pPr marL="127000" lvl="0" indent="0" algn="l" rtl="0">
              <a:spcBef>
                <a:spcPts val="0"/>
              </a:spcBef>
              <a:spcAft>
                <a:spcPts val="1000"/>
              </a:spcAft>
              <a:buClr>
                <a:schemeClr val="dk2"/>
              </a:buClr>
              <a:buSzPts val="1600"/>
              <a:buNone/>
            </a:pPr>
            <a:endParaRPr sz="16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grpSp>
        <p:nvGrpSpPr>
          <p:cNvPr id="2114" name="Google Shape;2114;p70"/>
          <p:cNvGrpSpPr/>
          <p:nvPr/>
        </p:nvGrpSpPr>
        <p:grpSpPr>
          <a:xfrm>
            <a:off x="5413960" y="1106154"/>
            <a:ext cx="2193820" cy="3715835"/>
            <a:chOff x="5164000" y="1065875"/>
            <a:chExt cx="1778100" cy="3011700"/>
          </a:xfrm>
        </p:grpSpPr>
        <p:sp>
          <p:nvSpPr>
            <p:cNvPr id="2115" name="Google Shape;2115;p70"/>
            <p:cNvSpPr/>
            <p:nvPr/>
          </p:nvSpPr>
          <p:spPr>
            <a:xfrm>
              <a:off x="5164108" y="1065875"/>
              <a:ext cx="1777800" cy="3011700"/>
            </a:xfrm>
            <a:prstGeom prst="roundRect">
              <a:avLst>
                <a:gd name="adj" fmla="val 10675"/>
              </a:avLst>
            </a:prstGeom>
            <a:solidFill>
              <a:schemeClr val="accent3"/>
            </a:solidFill>
            <a:ln w="141025" cap="flat" cmpd="sng">
              <a:solidFill>
                <a:schemeClr val="accent3"/>
              </a:solidFill>
              <a:prstDash val="solid"/>
              <a:round/>
              <a:headEnd type="none" w="sm" len="sm"/>
              <a:tailEnd type="none" w="sm" len="sm"/>
            </a:ln>
            <a:effectLst>
              <a:outerShdw dist="94016" dir="2940000" algn="bl" rotWithShape="0">
                <a:schemeClr val="lt1">
                  <a:alpha val="25000"/>
                </a:schemeClr>
              </a:outerShdw>
            </a:effectLst>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sp>
          <p:nvSpPr>
            <p:cNvPr id="2116" name="Google Shape;2116;p70"/>
            <p:cNvSpPr/>
            <p:nvPr/>
          </p:nvSpPr>
          <p:spPr>
            <a:xfrm>
              <a:off x="5164000" y="1066019"/>
              <a:ext cx="1778100" cy="3011400"/>
            </a:xfrm>
            <a:prstGeom prst="roundRect">
              <a:avLst>
                <a:gd name="adj" fmla="val 10675"/>
              </a:avLst>
            </a:prstGeom>
            <a:solidFill>
              <a:schemeClr val="accent4"/>
            </a:solidFill>
            <a:ln>
              <a:noFill/>
            </a:ln>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grpSp>
      <p:pic>
        <p:nvPicPr>
          <p:cNvPr id="2117" name="Google Shape;2117;p70" title="Blue and White Illustrated Login Page Mobile Prototype 2.png"/>
          <p:cNvPicPr preferRelativeResize="0"/>
          <p:nvPr/>
        </p:nvPicPr>
        <p:blipFill rotWithShape="1">
          <a:blip r:embed="rId3">
            <a:alphaModFix/>
          </a:blip>
          <a:srcRect t="1497" b="16662"/>
          <a:stretch/>
        </p:blipFill>
        <p:spPr>
          <a:xfrm>
            <a:off x="5558931" y="1278140"/>
            <a:ext cx="1903817" cy="3372049"/>
          </a:xfrm>
          <a:prstGeom prst="rect">
            <a:avLst/>
          </a:prstGeom>
          <a:noFill/>
          <a:ln>
            <a:noFill/>
          </a:ln>
        </p:spPr>
      </p:pic>
      <p:sp>
        <p:nvSpPr>
          <p:cNvPr id="2118" name="Google Shape;2118;p70"/>
          <p:cNvSpPr/>
          <p:nvPr/>
        </p:nvSpPr>
        <p:spPr>
          <a:xfrm>
            <a:off x="6042537" y="4537275"/>
            <a:ext cx="936600" cy="576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70"/>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Sustained Digital Support App</a:t>
            </a:r>
            <a:endParaRPr/>
          </a:p>
          <a:p>
            <a:pPr marL="0" lvl="0" indent="0" algn="l" rtl="0">
              <a:spcBef>
                <a:spcPts val="0"/>
              </a:spcBef>
              <a:spcAft>
                <a:spcPts val="0"/>
              </a:spcAft>
              <a:buNone/>
            </a:pPr>
            <a:endParaRPr/>
          </a:p>
        </p:txBody>
      </p:sp>
      <p:sp>
        <p:nvSpPr>
          <p:cNvPr id="2120" name="Google Shape;2120;p70"/>
          <p:cNvSpPr/>
          <p:nvPr/>
        </p:nvSpPr>
        <p:spPr>
          <a:xfrm>
            <a:off x="1143000" y="1485900"/>
            <a:ext cx="3676500" cy="2822700"/>
          </a:xfrm>
          <a:prstGeom prst="roundRect">
            <a:avLst>
              <a:gd name="adj" fmla="val 91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70"/>
          <p:cNvSpPr txBox="1">
            <a:spLocks noGrp="1"/>
          </p:cNvSpPr>
          <p:nvPr>
            <p:ph type="body" idx="1"/>
          </p:nvPr>
        </p:nvSpPr>
        <p:spPr>
          <a:xfrm>
            <a:off x="1238100" y="1459200"/>
            <a:ext cx="3486300" cy="2602800"/>
          </a:xfrm>
          <a:prstGeom prst="rect">
            <a:avLst/>
          </a:prstGeom>
        </p:spPr>
        <p:txBody>
          <a:bodyPr spcFirstLastPara="1" wrap="square" lIns="91425" tIns="182875" rIns="91425" bIns="0" anchor="t" anchorCtr="0">
            <a:noAutofit/>
          </a:bodyPr>
          <a:lstStyle/>
          <a:p>
            <a:pPr marL="457200" lvl="0" indent="-330200" algn="l" rtl="0">
              <a:spcBef>
                <a:spcPts val="0"/>
              </a:spcBef>
              <a:spcAft>
                <a:spcPts val="1000"/>
              </a:spcAft>
              <a:buClr>
                <a:schemeClr val="dk2"/>
              </a:buClr>
              <a:buSzPts val="1600"/>
              <a:buChar char="●"/>
            </a:pPr>
            <a:r>
              <a:rPr lang="en" sz="1600"/>
              <a:t>Easy and Secure Log In</a:t>
            </a:r>
            <a:endParaRPr sz="160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25"/>
        <p:cNvGrpSpPr/>
        <p:nvPr/>
      </p:nvGrpSpPr>
      <p:grpSpPr>
        <a:xfrm>
          <a:off x="0" y="0"/>
          <a:ext cx="0" cy="0"/>
          <a:chOff x="0" y="0"/>
          <a:chExt cx="0" cy="0"/>
        </a:xfrm>
      </p:grpSpPr>
      <p:grpSp>
        <p:nvGrpSpPr>
          <p:cNvPr id="2126" name="Google Shape;2126;p71"/>
          <p:cNvGrpSpPr/>
          <p:nvPr/>
        </p:nvGrpSpPr>
        <p:grpSpPr>
          <a:xfrm>
            <a:off x="5413960" y="1106154"/>
            <a:ext cx="2193820" cy="3715835"/>
            <a:chOff x="5164000" y="1065875"/>
            <a:chExt cx="1778100" cy="3011700"/>
          </a:xfrm>
        </p:grpSpPr>
        <p:sp>
          <p:nvSpPr>
            <p:cNvPr id="2127" name="Google Shape;2127;p71"/>
            <p:cNvSpPr/>
            <p:nvPr/>
          </p:nvSpPr>
          <p:spPr>
            <a:xfrm>
              <a:off x="5164108" y="1065875"/>
              <a:ext cx="1777800" cy="3011700"/>
            </a:xfrm>
            <a:prstGeom prst="roundRect">
              <a:avLst>
                <a:gd name="adj" fmla="val 10675"/>
              </a:avLst>
            </a:prstGeom>
            <a:solidFill>
              <a:schemeClr val="accent3"/>
            </a:solidFill>
            <a:ln w="141025" cap="flat" cmpd="sng">
              <a:solidFill>
                <a:schemeClr val="accent3"/>
              </a:solidFill>
              <a:prstDash val="solid"/>
              <a:round/>
              <a:headEnd type="none" w="sm" len="sm"/>
              <a:tailEnd type="none" w="sm" len="sm"/>
            </a:ln>
            <a:effectLst>
              <a:outerShdw dist="94016" dir="2940000" algn="bl" rotWithShape="0">
                <a:schemeClr val="lt1">
                  <a:alpha val="25000"/>
                </a:schemeClr>
              </a:outerShdw>
            </a:effectLst>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sp>
          <p:nvSpPr>
            <p:cNvPr id="2128" name="Google Shape;2128;p71"/>
            <p:cNvSpPr/>
            <p:nvPr/>
          </p:nvSpPr>
          <p:spPr>
            <a:xfrm>
              <a:off x="5164000" y="1066019"/>
              <a:ext cx="1778100" cy="3011400"/>
            </a:xfrm>
            <a:prstGeom prst="roundRect">
              <a:avLst>
                <a:gd name="adj" fmla="val 10675"/>
              </a:avLst>
            </a:prstGeom>
            <a:solidFill>
              <a:schemeClr val="accent4"/>
            </a:solidFill>
            <a:ln>
              <a:noFill/>
            </a:ln>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grpSp>
      <p:pic>
        <p:nvPicPr>
          <p:cNvPr id="2129" name="Google Shape;2129;p71" title="Blue and White Illustrated Login Page Mobile Prototype 3.png"/>
          <p:cNvPicPr preferRelativeResize="0"/>
          <p:nvPr/>
        </p:nvPicPr>
        <p:blipFill rotWithShape="1">
          <a:blip r:embed="rId3">
            <a:alphaModFix/>
          </a:blip>
          <a:srcRect t="9084" b="9076"/>
          <a:stretch/>
        </p:blipFill>
        <p:spPr>
          <a:xfrm>
            <a:off x="5558931" y="1278140"/>
            <a:ext cx="1903816" cy="3372049"/>
          </a:xfrm>
          <a:prstGeom prst="rect">
            <a:avLst/>
          </a:prstGeom>
          <a:noFill/>
          <a:ln>
            <a:noFill/>
          </a:ln>
        </p:spPr>
      </p:pic>
      <p:sp>
        <p:nvSpPr>
          <p:cNvPr id="2130" name="Google Shape;2130;p71"/>
          <p:cNvSpPr/>
          <p:nvPr/>
        </p:nvSpPr>
        <p:spPr>
          <a:xfrm>
            <a:off x="6042537" y="4537275"/>
            <a:ext cx="936600" cy="576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71"/>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Sustained Digital Support App</a:t>
            </a:r>
            <a:endParaRPr/>
          </a:p>
          <a:p>
            <a:pPr marL="0" lvl="0" indent="0" algn="l" rtl="0">
              <a:spcBef>
                <a:spcPts val="0"/>
              </a:spcBef>
              <a:spcAft>
                <a:spcPts val="0"/>
              </a:spcAft>
              <a:buNone/>
            </a:pPr>
            <a:endParaRPr/>
          </a:p>
        </p:txBody>
      </p:sp>
      <p:sp>
        <p:nvSpPr>
          <p:cNvPr id="2132" name="Google Shape;2132;p71"/>
          <p:cNvSpPr/>
          <p:nvPr/>
        </p:nvSpPr>
        <p:spPr>
          <a:xfrm>
            <a:off x="1143000" y="1485900"/>
            <a:ext cx="3676500" cy="2822700"/>
          </a:xfrm>
          <a:prstGeom prst="roundRect">
            <a:avLst>
              <a:gd name="adj" fmla="val 91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71"/>
          <p:cNvSpPr txBox="1">
            <a:spLocks noGrp="1"/>
          </p:cNvSpPr>
          <p:nvPr>
            <p:ph type="body" idx="1"/>
          </p:nvPr>
        </p:nvSpPr>
        <p:spPr>
          <a:xfrm>
            <a:off x="1238100" y="1459200"/>
            <a:ext cx="3486300" cy="2602800"/>
          </a:xfrm>
          <a:prstGeom prst="rect">
            <a:avLst/>
          </a:prstGeom>
        </p:spPr>
        <p:txBody>
          <a:bodyPr spcFirstLastPara="1" wrap="square" lIns="91425" tIns="182875" rIns="91425" bIns="0" anchor="t" anchorCtr="0">
            <a:noAutofit/>
          </a:bodyPr>
          <a:lstStyle/>
          <a:p>
            <a:pPr marL="457200" lvl="0" indent="-330200" algn="l" rtl="0">
              <a:spcBef>
                <a:spcPts val="0"/>
              </a:spcBef>
              <a:spcAft>
                <a:spcPts val="0"/>
              </a:spcAft>
              <a:buClr>
                <a:schemeClr val="dk2"/>
              </a:buClr>
              <a:buSzPts val="1600"/>
              <a:buChar char="●"/>
            </a:pPr>
            <a:r>
              <a:rPr lang="en" sz="1600"/>
              <a:t>Easy and Secure Log In</a:t>
            </a:r>
            <a:endParaRPr sz="1600"/>
          </a:p>
          <a:p>
            <a:pPr marL="457200" lvl="0" indent="-330200" algn="l" rtl="0">
              <a:spcBef>
                <a:spcPts val="1000"/>
              </a:spcBef>
              <a:spcAft>
                <a:spcPts val="0"/>
              </a:spcAft>
              <a:buClr>
                <a:schemeClr val="dk2"/>
              </a:buClr>
              <a:buSzPts val="1600"/>
              <a:buChar char="●"/>
            </a:pPr>
            <a:r>
              <a:rPr lang="en" sz="1600"/>
              <a:t>Live Medication Calendar</a:t>
            </a:r>
            <a:endParaRPr sz="1600"/>
          </a:p>
          <a:p>
            <a:pPr marL="457200" lvl="0" indent="0" algn="l" rtl="0">
              <a:spcBef>
                <a:spcPts val="1000"/>
              </a:spcBef>
              <a:spcAft>
                <a:spcPts val="1000"/>
              </a:spcAft>
              <a:buNone/>
            </a:pPr>
            <a:endParaRPr sz="160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137"/>
        <p:cNvGrpSpPr/>
        <p:nvPr/>
      </p:nvGrpSpPr>
      <p:grpSpPr>
        <a:xfrm>
          <a:off x="0" y="0"/>
          <a:ext cx="0" cy="0"/>
          <a:chOff x="0" y="0"/>
          <a:chExt cx="0" cy="0"/>
        </a:xfrm>
      </p:grpSpPr>
      <p:grpSp>
        <p:nvGrpSpPr>
          <p:cNvPr id="2138" name="Google Shape;2138;p72"/>
          <p:cNvGrpSpPr/>
          <p:nvPr/>
        </p:nvGrpSpPr>
        <p:grpSpPr>
          <a:xfrm>
            <a:off x="5413960" y="1106154"/>
            <a:ext cx="2193820" cy="3715835"/>
            <a:chOff x="5164000" y="1065875"/>
            <a:chExt cx="1778100" cy="3011700"/>
          </a:xfrm>
        </p:grpSpPr>
        <p:sp>
          <p:nvSpPr>
            <p:cNvPr id="2139" name="Google Shape;2139;p72"/>
            <p:cNvSpPr/>
            <p:nvPr/>
          </p:nvSpPr>
          <p:spPr>
            <a:xfrm>
              <a:off x="5164108" y="1065875"/>
              <a:ext cx="1777800" cy="3011700"/>
            </a:xfrm>
            <a:prstGeom prst="roundRect">
              <a:avLst>
                <a:gd name="adj" fmla="val 10675"/>
              </a:avLst>
            </a:prstGeom>
            <a:solidFill>
              <a:schemeClr val="accent3"/>
            </a:solidFill>
            <a:ln w="141025" cap="flat" cmpd="sng">
              <a:solidFill>
                <a:schemeClr val="accent3"/>
              </a:solidFill>
              <a:prstDash val="solid"/>
              <a:round/>
              <a:headEnd type="none" w="sm" len="sm"/>
              <a:tailEnd type="none" w="sm" len="sm"/>
            </a:ln>
            <a:effectLst>
              <a:outerShdw dist="94016" dir="2940000" algn="bl" rotWithShape="0">
                <a:schemeClr val="lt1">
                  <a:alpha val="25000"/>
                </a:schemeClr>
              </a:outerShdw>
            </a:effectLst>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sp>
          <p:nvSpPr>
            <p:cNvPr id="2140" name="Google Shape;2140;p72"/>
            <p:cNvSpPr/>
            <p:nvPr/>
          </p:nvSpPr>
          <p:spPr>
            <a:xfrm>
              <a:off x="5164000" y="1066019"/>
              <a:ext cx="1778100" cy="3011400"/>
            </a:xfrm>
            <a:prstGeom prst="roundRect">
              <a:avLst>
                <a:gd name="adj" fmla="val 10675"/>
              </a:avLst>
            </a:prstGeom>
            <a:solidFill>
              <a:schemeClr val="accent4"/>
            </a:solidFill>
            <a:ln>
              <a:noFill/>
            </a:ln>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grpSp>
      <p:pic>
        <p:nvPicPr>
          <p:cNvPr id="2141" name="Google Shape;2141;p72" title="Blue and White Illustrated Login Page Mobile Prototype 14.png"/>
          <p:cNvPicPr preferRelativeResize="0"/>
          <p:nvPr/>
        </p:nvPicPr>
        <p:blipFill rotWithShape="1">
          <a:blip r:embed="rId3">
            <a:alphaModFix/>
          </a:blip>
          <a:srcRect b="18160"/>
          <a:stretch/>
        </p:blipFill>
        <p:spPr>
          <a:xfrm>
            <a:off x="5558931" y="1278140"/>
            <a:ext cx="1903816" cy="3372049"/>
          </a:xfrm>
          <a:prstGeom prst="rect">
            <a:avLst/>
          </a:prstGeom>
          <a:noFill/>
          <a:ln>
            <a:noFill/>
          </a:ln>
        </p:spPr>
      </p:pic>
      <p:sp>
        <p:nvSpPr>
          <p:cNvPr id="2142" name="Google Shape;2142;p72"/>
          <p:cNvSpPr/>
          <p:nvPr/>
        </p:nvSpPr>
        <p:spPr>
          <a:xfrm>
            <a:off x="6042537" y="4537275"/>
            <a:ext cx="936600" cy="576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72"/>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Sustained Digital Support App</a:t>
            </a:r>
            <a:endParaRPr/>
          </a:p>
          <a:p>
            <a:pPr marL="0" lvl="0" indent="0" algn="l" rtl="0">
              <a:spcBef>
                <a:spcPts val="0"/>
              </a:spcBef>
              <a:spcAft>
                <a:spcPts val="0"/>
              </a:spcAft>
              <a:buNone/>
            </a:pPr>
            <a:endParaRPr/>
          </a:p>
        </p:txBody>
      </p:sp>
      <p:sp>
        <p:nvSpPr>
          <p:cNvPr id="2144" name="Google Shape;2144;p72"/>
          <p:cNvSpPr/>
          <p:nvPr/>
        </p:nvSpPr>
        <p:spPr>
          <a:xfrm>
            <a:off x="1143000" y="1485900"/>
            <a:ext cx="3676500" cy="2822700"/>
          </a:xfrm>
          <a:prstGeom prst="roundRect">
            <a:avLst>
              <a:gd name="adj" fmla="val 91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72"/>
          <p:cNvSpPr txBox="1">
            <a:spLocks noGrp="1"/>
          </p:cNvSpPr>
          <p:nvPr>
            <p:ph type="body" idx="1"/>
          </p:nvPr>
        </p:nvSpPr>
        <p:spPr>
          <a:xfrm>
            <a:off x="1238100" y="1459200"/>
            <a:ext cx="3486300" cy="2602800"/>
          </a:xfrm>
          <a:prstGeom prst="rect">
            <a:avLst/>
          </a:prstGeom>
        </p:spPr>
        <p:txBody>
          <a:bodyPr spcFirstLastPara="1" wrap="square" lIns="91425" tIns="182875" rIns="91425" bIns="0" anchor="t" anchorCtr="0">
            <a:noAutofit/>
          </a:bodyPr>
          <a:lstStyle/>
          <a:p>
            <a:pPr marL="457200" lvl="0" indent="-330200" algn="l" rtl="0">
              <a:spcBef>
                <a:spcPts val="0"/>
              </a:spcBef>
              <a:spcAft>
                <a:spcPts val="0"/>
              </a:spcAft>
              <a:buClr>
                <a:schemeClr val="dk2"/>
              </a:buClr>
              <a:buSzPts val="1600"/>
              <a:buChar char="●"/>
            </a:pPr>
            <a:r>
              <a:rPr lang="en" sz="1600"/>
              <a:t>Easy and Secure Log In</a:t>
            </a:r>
            <a:endParaRPr sz="1600"/>
          </a:p>
          <a:p>
            <a:pPr marL="457200" lvl="0" indent="-330200" algn="l" rtl="0">
              <a:spcBef>
                <a:spcPts val="1000"/>
              </a:spcBef>
              <a:spcAft>
                <a:spcPts val="1000"/>
              </a:spcAft>
              <a:buClr>
                <a:schemeClr val="dk2"/>
              </a:buClr>
              <a:buSzPts val="1600"/>
              <a:buChar char="●"/>
            </a:pPr>
            <a:r>
              <a:rPr lang="en" sz="1600"/>
              <a:t>Live Medication Calendar</a:t>
            </a:r>
            <a:endParaRPr sz="160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49"/>
        <p:cNvGrpSpPr/>
        <p:nvPr/>
      </p:nvGrpSpPr>
      <p:grpSpPr>
        <a:xfrm>
          <a:off x="0" y="0"/>
          <a:ext cx="0" cy="0"/>
          <a:chOff x="0" y="0"/>
          <a:chExt cx="0" cy="0"/>
        </a:xfrm>
      </p:grpSpPr>
      <p:grpSp>
        <p:nvGrpSpPr>
          <p:cNvPr id="2150" name="Google Shape;2150;p73"/>
          <p:cNvGrpSpPr/>
          <p:nvPr/>
        </p:nvGrpSpPr>
        <p:grpSpPr>
          <a:xfrm>
            <a:off x="5413960" y="1106154"/>
            <a:ext cx="2193820" cy="3715835"/>
            <a:chOff x="5164000" y="1065875"/>
            <a:chExt cx="1778100" cy="3011700"/>
          </a:xfrm>
        </p:grpSpPr>
        <p:sp>
          <p:nvSpPr>
            <p:cNvPr id="2151" name="Google Shape;2151;p73"/>
            <p:cNvSpPr/>
            <p:nvPr/>
          </p:nvSpPr>
          <p:spPr>
            <a:xfrm>
              <a:off x="5164108" y="1065875"/>
              <a:ext cx="1777800" cy="3011700"/>
            </a:xfrm>
            <a:prstGeom prst="roundRect">
              <a:avLst>
                <a:gd name="adj" fmla="val 10675"/>
              </a:avLst>
            </a:prstGeom>
            <a:solidFill>
              <a:schemeClr val="accent3"/>
            </a:solidFill>
            <a:ln w="141025" cap="flat" cmpd="sng">
              <a:solidFill>
                <a:schemeClr val="accent3"/>
              </a:solidFill>
              <a:prstDash val="solid"/>
              <a:round/>
              <a:headEnd type="none" w="sm" len="sm"/>
              <a:tailEnd type="none" w="sm" len="sm"/>
            </a:ln>
            <a:effectLst>
              <a:outerShdw dist="94016" dir="2940000" algn="bl" rotWithShape="0">
                <a:schemeClr val="lt1">
                  <a:alpha val="25000"/>
                </a:schemeClr>
              </a:outerShdw>
            </a:effectLst>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sp>
          <p:nvSpPr>
            <p:cNvPr id="2152" name="Google Shape;2152;p73"/>
            <p:cNvSpPr/>
            <p:nvPr/>
          </p:nvSpPr>
          <p:spPr>
            <a:xfrm>
              <a:off x="5164000" y="1066019"/>
              <a:ext cx="1778100" cy="3011400"/>
            </a:xfrm>
            <a:prstGeom prst="roundRect">
              <a:avLst>
                <a:gd name="adj" fmla="val 10675"/>
              </a:avLst>
            </a:prstGeom>
            <a:solidFill>
              <a:schemeClr val="accent4"/>
            </a:solidFill>
            <a:ln>
              <a:noFill/>
            </a:ln>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grpSp>
      <p:pic>
        <p:nvPicPr>
          <p:cNvPr id="2153" name="Google Shape;2153;p73" title="Beige Minimalist Notification Daily Reminder Instagram Story.png"/>
          <p:cNvPicPr preferRelativeResize="0"/>
          <p:nvPr/>
        </p:nvPicPr>
        <p:blipFill rotWithShape="1">
          <a:blip r:embed="rId3">
            <a:alphaModFix/>
          </a:blip>
          <a:srcRect t="228" b="228"/>
          <a:stretch/>
        </p:blipFill>
        <p:spPr>
          <a:xfrm>
            <a:off x="5558931" y="1278140"/>
            <a:ext cx="1903816" cy="3372049"/>
          </a:xfrm>
          <a:prstGeom prst="rect">
            <a:avLst/>
          </a:prstGeom>
          <a:noFill/>
          <a:ln>
            <a:noFill/>
          </a:ln>
        </p:spPr>
      </p:pic>
      <p:sp>
        <p:nvSpPr>
          <p:cNvPr id="2154" name="Google Shape;2154;p73"/>
          <p:cNvSpPr/>
          <p:nvPr/>
        </p:nvSpPr>
        <p:spPr>
          <a:xfrm>
            <a:off x="6042537" y="4537275"/>
            <a:ext cx="936600" cy="576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73"/>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Sustained Digital Support App</a:t>
            </a:r>
            <a:endParaRPr/>
          </a:p>
          <a:p>
            <a:pPr marL="0" lvl="0" indent="0" algn="l" rtl="0">
              <a:spcBef>
                <a:spcPts val="0"/>
              </a:spcBef>
              <a:spcAft>
                <a:spcPts val="0"/>
              </a:spcAft>
              <a:buNone/>
            </a:pPr>
            <a:endParaRPr/>
          </a:p>
        </p:txBody>
      </p:sp>
      <p:sp>
        <p:nvSpPr>
          <p:cNvPr id="2156" name="Google Shape;2156;p73"/>
          <p:cNvSpPr/>
          <p:nvPr/>
        </p:nvSpPr>
        <p:spPr>
          <a:xfrm>
            <a:off x="1143000" y="1485900"/>
            <a:ext cx="3676500" cy="2822700"/>
          </a:xfrm>
          <a:prstGeom prst="roundRect">
            <a:avLst>
              <a:gd name="adj" fmla="val 91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73"/>
          <p:cNvSpPr txBox="1">
            <a:spLocks noGrp="1"/>
          </p:cNvSpPr>
          <p:nvPr>
            <p:ph type="body" idx="1"/>
          </p:nvPr>
        </p:nvSpPr>
        <p:spPr>
          <a:xfrm>
            <a:off x="1238100" y="1459200"/>
            <a:ext cx="3486300" cy="2602800"/>
          </a:xfrm>
          <a:prstGeom prst="rect">
            <a:avLst/>
          </a:prstGeom>
        </p:spPr>
        <p:txBody>
          <a:bodyPr spcFirstLastPara="1" wrap="square" lIns="91425" tIns="182875" rIns="91425" bIns="0" anchor="t" anchorCtr="0">
            <a:noAutofit/>
          </a:bodyPr>
          <a:lstStyle/>
          <a:p>
            <a:pPr marL="457200" lvl="0" indent="-330200" algn="l" rtl="0">
              <a:spcBef>
                <a:spcPts val="0"/>
              </a:spcBef>
              <a:spcAft>
                <a:spcPts val="0"/>
              </a:spcAft>
              <a:buClr>
                <a:schemeClr val="dk2"/>
              </a:buClr>
              <a:buSzPts val="1600"/>
              <a:buChar char="●"/>
            </a:pPr>
            <a:r>
              <a:rPr lang="en" sz="1600"/>
              <a:t>Easy and Secure Log In</a:t>
            </a:r>
            <a:endParaRPr sz="1600"/>
          </a:p>
          <a:p>
            <a:pPr marL="457200" lvl="0" indent="-330200" algn="l" rtl="0">
              <a:spcBef>
                <a:spcPts val="1000"/>
              </a:spcBef>
              <a:spcAft>
                <a:spcPts val="0"/>
              </a:spcAft>
              <a:buClr>
                <a:schemeClr val="dk2"/>
              </a:buClr>
              <a:buSzPts val="1600"/>
              <a:buChar char="●"/>
            </a:pPr>
            <a:r>
              <a:rPr lang="en" sz="1600"/>
              <a:t>Live Medication Calendar</a:t>
            </a:r>
            <a:endParaRPr sz="1600"/>
          </a:p>
          <a:p>
            <a:pPr marL="457200" lvl="0" indent="-330200" algn="l" rtl="0">
              <a:spcBef>
                <a:spcPts val="1000"/>
              </a:spcBef>
              <a:spcAft>
                <a:spcPts val="1000"/>
              </a:spcAft>
              <a:buClr>
                <a:schemeClr val="dk2"/>
              </a:buClr>
              <a:buSzPts val="1600"/>
              <a:buChar char="●"/>
            </a:pPr>
            <a:r>
              <a:rPr lang="en" sz="1600"/>
              <a:t>Sends Reminder</a:t>
            </a:r>
            <a:endParaRPr sz="160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grpSp>
        <p:nvGrpSpPr>
          <p:cNvPr id="2162" name="Google Shape;2162;p74"/>
          <p:cNvGrpSpPr/>
          <p:nvPr/>
        </p:nvGrpSpPr>
        <p:grpSpPr>
          <a:xfrm>
            <a:off x="5413960" y="1106154"/>
            <a:ext cx="2193820" cy="3715835"/>
            <a:chOff x="5164000" y="1065875"/>
            <a:chExt cx="1778100" cy="3011700"/>
          </a:xfrm>
        </p:grpSpPr>
        <p:sp>
          <p:nvSpPr>
            <p:cNvPr id="2163" name="Google Shape;2163;p74"/>
            <p:cNvSpPr/>
            <p:nvPr/>
          </p:nvSpPr>
          <p:spPr>
            <a:xfrm>
              <a:off x="5164108" y="1065875"/>
              <a:ext cx="1777800" cy="3011700"/>
            </a:xfrm>
            <a:prstGeom prst="roundRect">
              <a:avLst>
                <a:gd name="adj" fmla="val 10675"/>
              </a:avLst>
            </a:prstGeom>
            <a:solidFill>
              <a:schemeClr val="accent3"/>
            </a:solidFill>
            <a:ln w="141025" cap="flat" cmpd="sng">
              <a:solidFill>
                <a:schemeClr val="accent3"/>
              </a:solidFill>
              <a:prstDash val="solid"/>
              <a:round/>
              <a:headEnd type="none" w="sm" len="sm"/>
              <a:tailEnd type="none" w="sm" len="sm"/>
            </a:ln>
            <a:effectLst>
              <a:outerShdw dist="94016" dir="2940000" algn="bl" rotWithShape="0">
                <a:schemeClr val="lt1">
                  <a:alpha val="25000"/>
                </a:schemeClr>
              </a:outerShdw>
            </a:effectLst>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sp>
          <p:nvSpPr>
            <p:cNvPr id="2164" name="Google Shape;2164;p74"/>
            <p:cNvSpPr/>
            <p:nvPr/>
          </p:nvSpPr>
          <p:spPr>
            <a:xfrm>
              <a:off x="5164000" y="1066019"/>
              <a:ext cx="1778100" cy="3011400"/>
            </a:xfrm>
            <a:prstGeom prst="roundRect">
              <a:avLst>
                <a:gd name="adj" fmla="val 10675"/>
              </a:avLst>
            </a:prstGeom>
            <a:solidFill>
              <a:schemeClr val="accent4"/>
            </a:solidFill>
            <a:ln>
              <a:noFill/>
            </a:ln>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grpSp>
      <p:pic>
        <p:nvPicPr>
          <p:cNvPr id="2165" name="Google Shape;2165;p74" title="Blue and White Illustrated Login Page Mobile Prototype 4.png"/>
          <p:cNvPicPr preferRelativeResize="0"/>
          <p:nvPr/>
        </p:nvPicPr>
        <p:blipFill rotWithShape="1">
          <a:blip r:embed="rId3">
            <a:alphaModFix/>
          </a:blip>
          <a:srcRect t="3003" b="15156"/>
          <a:stretch/>
        </p:blipFill>
        <p:spPr>
          <a:xfrm>
            <a:off x="5558931" y="1278140"/>
            <a:ext cx="1903816" cy="3372049"/>
          </a:xfrm>
          <a:prstGeom prst="rect">
            <a:avLst/>
          </a:prstGeom>
          <a:noFill/>
          <a:ln>
            <a:noFill/>
          </a:ln>
        </p:spPr>
      </p:pic>
      <p:sp>
        <p:nvSpPr>
          <p:cNvPr id="2166" name="Google Shape;2166;p74"/>
          <p:cNvSpPr/>
          <p:nvPr/>
        </p:nvSpPr>
        <p:spPr>
          <a:xfrm>
            <a:off x="6042537" y="4537275"/>
            <a:ext cx="936600" cy="576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74"/>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Sustained Digital Support App</a:t>
            </a:r>
            <a:endParaRPr/>
          </a:p>
          <a:p>
            <a:pPr marL="0" lvl="0" indent="0" algn="l" rtl="0">
              <a:spcBef>
                <a:spcPts val="0"/>
              </a:spcBef>
              <a:spcAft>
                <a:spcPts val="0"/>
              </a:spcAft>
              <a:buNone/>
            </a:pPr>
            <a:endParaRPr/>
          </a:p>
        </p:txBody>
      </p:sp>
      <p:sp>
        <p:nvSpPr>
          <p:cNvPr id="2168" name="Google Shape;2168;p74"/>
          <p:cNvSpPr/>
          <p:nvPr/>
        </p:nvSpPr>
        <p:spPr>
          <a:xfrm>
            <a:off x="1143000" y="1485900"/>
            <a:ext cx="3676500" cy="2822700"/>
          </a:xfrm>
          <a:prstGeom prst="roundRect">
            <a:avLst>
              <a:gd name="adj" fmla="val 91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74"/>
          <p:cNvSpPr txBox="1">
            <a:spLocks noGrp="1"/>
          </p:cNvSpPr>
          <p:nvPr>
            <p:ph type="body" idx="1"/>
          </p:nvPr>
        </p:nvSpPr>
        <p:spPr>
          <a:xfrm>
            <a:off x="1238100" y="1459200"/>
            <a:ext cx="3486300" cy="2602800"/>
          </a:xfrm>
          <a:prstGeom prst="rect">
            <a:avLst/>
          </a:prstGeom>
        </p:spPr>
        <p:txBody>
          <a:bodyPr spcFirstLastPara="1" wrap="square" lIns="91425" tIns="182875" rIns="91425" bIns="0" anchor="t" anchorCtr="0">
            <a:noAutofit/>
          </a:bodyPr>
          <a:lstStyle/>
          <a:p>
            <a:pPr marL="457200" lvl="0" indent="-330200" algn="l" rtl="0">
              <a:spcBef>
                <a:spcPts val="0"/>
              </a:spcBef>
              <a:spcAft>
                <a:spcPts val="0"/>
              </a:spcAft>
              <a:buClr>
                <a:schemeClr val="dk2"/>
              </a:buClr>
              <a:buSzPts val="1600"/>
              <a:buChar char="●"/>
            </a:pPr>
            <a:r>
              <a:rPr lang="en" sz="1600"/>
              <a:t>Easy and Secure Log In</a:t>
            </a:r>
            <a:endParaRPr sz="1600"/>
          </a:p>
          <a:p>
            <a:pPr marL="457200" lvl="0" indent="-330200" algn="l" rtl="0">
              <a:spcBef>
                <a:spcPts val="1000"/>
              </a:spcBef>
              <a:spcAft>
                <a:spcPts val="0"/>
              </a:spcAft>
              <a:buClr>
                <a:schemeClr val="dk2"/>
              </a:buClr>
              <a:buSzPts val="1600"/>
              <a:buChar char="●"/>
            </a:pPr>
            <a:r>
              <a:rPr lang="en" sz="1600"/>
              <a:t>Live Medication Calendar</a:t>
            </a:r>
            <a:endParaRPr sz="1600"/>
          </a:p>
          <a:p>
            <a:pPr marL="457200" lvl="0" indent="-330200" algn="l" rtl="0">
              <a:spcBef>
                <a:spcPts val="1000"/>
              </a:spcBef>
              <a:spcAft>
                <a:spcPts val="0"/>
              </a:spcAft>
              <a:buClr>
                <a:schemeClr val="dk2"/>
              </a:buClr>
              <a:buSzPts val="1600"/>
              <a:buChar char="●"/>
            </a:pPr>
            <a:r>
              <a:rPr lang="en" sz="1600"/>
              <a:t>Sends Reminder</a:t>
            </a:r>
            <a:endParaRPr sz="1600"/>
          </a:p>
          <a:p>
            <a:pPr marL="457200" lvl="0" indent="-330200" algn="l" rtl="0">
              <a:spcBef>
                <a:spcPts val="1000"/>
              </a:spcBef>
              <a:spcAft>
                <a:spcPts val="1000"/>
              </a:spcAft>
              <a:buClr>
                <a:schemeClr val="dk2"/>
              </a:buClr>
              <a:buSzPts val="1600"/>
              <a:buChar char="●"/>
            </a:pPr>
            <a:r>
              <a:rPr lang="en" sz="1600"/>
              <a:t>Health Quizzes and Rewards</a:t>
            </a:r>
            <a:endParaRPr sz="160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51">
          <a:extLst>
            <a:ext uri="{FF2B5EF4-FFF2-40B4-BE49-F238E27FC236}">
              <a16:creationId xmlns:a16="http://schemas.microsoft.com/office/drawing/2014/main" id="{09AFD432-94C5-7DF0-0237-0F6526FF6FAA}"/>
            </a:ext>
          </a:extLst>
        </p:cNvPr>
        <p:cNvGrpSpPr/>
        <p:nvPr/>
      </p:nvGrpSpPr>
      <p:grpSpPr>
        <a:xfrm>
          <a:off x="0" y="0"/>
          <a:ext cx="0" cy="0"/>
          <a:chOff x="0" y="0"/>
          <a:chExt cx="0" cy="0"/>
        </a:xfrm>
      </p:grpSpPr>
      <p:sp>
        <p:nvSpPr>
          <p:cNvPr id="2952" name="Google Shape;2952;p105">
            <a:extLst>
              <a:ext uri="{FF2B5EF4-FFF2-40B4-BE49-F238E27FC236}">
                <a16:creationId xmlns:a16="http://schemas.microsoft.com/office/drawing/2014/main" id="{0AF57354-7EBF-3205-05D2-37091944A16E}"/>
              </a:ext>
            </a:extLst>
          </p:cNvPr>
          <p:cNvSpPr/>
          <p:nvPr/>
        </p:nvSpPr>
        <p:spPr bwMode="ltGray">
          <a:xfrm>
            <a:off x="1766850" y="1500738"/>
            <a:ext cx="5610300" cy="1414200"/>
          </a:xfrm>
          <a:prstGeom prst="roundRect">
            <a:avLst>
              <a:gd name="adj" fmla="val 1312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105">
            <a:extLst>
              <a:ext uri="{FF2B5EF4-FFF2-40B4-BE49-F238E27FC236}">
                <a16:creationId xmlns:a16="http://schemas.microsoft.com/office/drawing/2014/main" id="{73C7D028-B092-661F-73B6-A9B2D57BCFB0}"/>
              </a:ext>
            </a:extLst>
          </p:cNvPr>
          <p:cNvSpPr/>
          <p:nvPr/>
        </p:nvSpPr>
        <p:spPr>
          <a:xfrm>
            <a:off x="1766850" y="3247576"/>
            <a:ext cx="5610300" cy="1000489"/>
          </a:xfrm>
          <a:prstGeom prst="roundRect">
            <a:avLst>
              <a:gd name="adj" fmla="val 50000"/>
            </a:avLst>
          </a:prstGeom>
          <a:gradFill>
            <a:gsLst>
              <a:gs pos="0">
                <a:schemeClr val="dk2"/>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2"/>
              </a:solidFill>
            </a:endParaRPr>
          </a:p>
        </p:txBody>
      </p:sp>
      <p:sp>
        <p:nvSpPr>
          <p:cNvPr id="2954" name="Google Shape;2954;p105">
            <a:extLst>
              <a:ext uri="{FF2B5EF4-FFF2-40B4-BE49-F238E27FC236}">
                <a16:creationId xmlns:a16="http://schemas.microsoft.com/office/drawing/2014/main" id="{FB160948-A4F1-8CA0-D424-378BBE10E490}"/>
              </a:ext>
            </a:extLst>
          </p:cNvPr>
          <p:cNvSpPr txBox="1">
            <a:spLocks noGrp="1"/>
          </p:cNvSpPr>
          <p:nvPr>
            <p:ph type="title"/>
          </p:nvPr>
        </p:nvSpPr>
        <p:spPr>
          <a:xfrm>
            <a:off x="2108850" y="1581606"/>
            <a:ext cx="4926300" cy="128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6 in 10</a:t>
            </a:r>
            <a:endParaRPr/>
          </a:p>
        </p:txBody>
      </p:sp>
      <p:grpSp>
        <p:nvGrpSpPr>
          <p:cNvPr id="2955" name="Google Shape;2955;p105">
            <a:extLst>
              <a:ext uri="{FF2B5EF4-FFF2-40B4-BE49-F238E27FC236}">
                <a16:creationId xmlns:a16="http://schemas.microsoft.com/office/drawing/2014/main" id="{669CB9B9-34C4-9D13-C255-3574E93A86E5}"/>
              </a:ext>
            </a:extLst>
          </p:cNvPr>
          <p:cNvGrpSpPr/>
          <p:nvPr/>
        </p:nvGrpSpPr>
        <p:grpSpPr>
          <a:xfrm flipH="1">
            <a:off x="7939935" y="1338700"/>
            <a:ext cx="356339" cy="772858"/>
            <a:chOff x="7139725" y="911275"/>
            <a:chExt cx="356339" cy="772858"/>
          </a:xfrm>
        </p:grpSpPr>
        <p:sp>
          <p:nvSpPr>
            <p:cNvPr id="2956" name="Google Shape;2956;p105">
              <a:extLst>
                <a:ext uri="{FF2B5EF4-FFF2-40B4-BE49-F238E27FC236}">
                  <a16:creationId xmlns:a16="http://schemas.microsoft.com/office/drawing/2014/main" id="{74F9BBB5-5900-58F7-5315-99A37A740F71}"/>
                </a:ext>
              </a:extLst>
            </p:cNvPr>
            <p:cNvSpPr/>
            <p:nvPr/>
          </p:nvSpPr>
          <p:spPr>
            <a:xfrm>
              <a:off x="7139738" y="911615"/>
              <a:ext cx="355941" cy="771080"/>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282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05">
              <a:extLst>
                <a:ext uri="{FF2B5EF4-FFF2-40B4-BE49-F238E27FC236}">
                  <a16:creationId xmlns:a16="http://schemas.microsoft.com/office/drawing/2014/main" id="{46EBF7A8-3FA3-DFF8-0C3F-DB82066D68EC}"/>
                </a:ext>
              </a:extLst>
            </p:cNvPr>
            <p:cNvSpPr/>
            <p:nvPr/>
          </p:nvSpPr>
          <p:spPr>
            <a:xfrm>
              <a:off x="7139725" y="1279817"/>
              <a:ext cx="311021" cy="404315"/>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05">
              <a:extLst>
                <a:ext uri="{FF2B5EF4-FFF2-40B4-BE49-F238E27FC236}">
                  <a16:creationId xmlns:a16="http://schemas.microsoft.com/office/drawing/2014/main" id="{7CC17633-9F96-D611-AA71-6B5CEFB15476}"/>
                </a:ext>
              </a:extLst>
            </p:cNvPr>
            <p:cNvSpPr/>
            <p:nvPr/>
          </p:nvSpPr>
          <p:spPr>
            <a:xfrm>
              <a:off x="7186251" y="911275"/>
              <a:ext cx="309813" cy="404074"/>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9" name="Google Shape;2959;p105">
            <a:extLst>
              <a:ext uri="{FF2B5EF4-FFF2-40B4-BE49-F238E27FC236}">
                <a16:creationId xmlns:a16="http://schemas.microsoft.com/office/drawing/2014/main" id="{96E84F07-4C90-6043-97EC-9AB60D1105BE}"/>
              </a:ext>
            </a:extLst>
          </p:cNvPr>
          <p:cNvGrpSpPr/>
          <p:nvPr/>
        </p:nvGrpSpPr>
        <p:grpSpPr>
          <a:xfrm flipH="1">
            <a:off x="6201950" y="279990"/>
            <a:ext cx="766496" cy="950175"/>
            <a:chOff x="7510728" y="1301978"/>
            <a:chExt cx="766496" cy="950175"/>
          </a:xfrm>
        </p:grpSpPr>
        <p:sp>
          <p:nvSpPr>
            <p:cNvPr id="2960" name="Google Shape;2960;p105">
              <a:extLst>
                <a:ext uri="{FF2B5EF4-FFF2-40B4-BE49-F238E27FC236}">
                  <a16:creationId xmlns:a16="http://schemas.microsoft.com/office/drawing/2014/main" id="{64254EAA-213E-8428-41FA-C5035D164527}"/>
                </a:ext>
              </a:extLst>
            </p:cNvPr>
            <p:cNvSpPr/>
            <p:nvPr/>
          </p:nvSpPr>
          <p:spPr>
            <a:xfrm>
              <a:off x="7511558" y="1301978"/>
              <a:ext cx="765664" cy="949841"/>
            </a:xfrm>
            <a:custGeom>
              <a:avLst/>
              <a:gdLst/>
              <a:ahLst/>
              <a:cxnLst/>
              <a:rect l="l" t="t" r="r" b="b"/>
              <a:pathLst>
                <a:path w="20358" h="25255" extrusionOk="0">
                  <a:moveTo>
                    <a:pt x="16305" y="0"/>
                  </a:moveTo>
                  <a:cubicBezTo>
                    <a:pt x="15804" y="0"/>
                    <a:pt x="15300" y="106"/>
                    <a:pt x="14829" y="327"/>
                  </a:cubicBezTo>
                  <a:lnTo>
                    <a:pt x="8683" y="3222"/>
                  </a:lnTo>
                  <a:lnTo>
                    <a:pt x="2537" y="6116"/>
                  </a:lnTo>
                  <a:cubicBezTo>
                    <a:pt x="748" y="6929"/>
                    <a:pt x="0" y="9075"/>
                    <a:pt x="813" y="10831"/>
                  </a:cubicBezTo>
                  <a:cubicBezTo>
                    <a:pt x="1401" y="12124"/>
                    <a:pt x="2701" y="12856"/>
                    <a:pt x="4040" y="12856"/>
                  </a:cubicBezTo>
                  <a:cubicBezTo>
                    <a:pt x="4554" y="12856"/>
                    <a:pt x="5074" y="12748"/>
                    <a:pt x="5561" y="12522"/>
                  </a:cubicBezTo>
                  <a:lnTo>
                    <a:pt x="11512" y="9726"/>
                  </a:lnTo>
                  <a:lnTo>
                    <a:pt x="8423" y="14116"/>
                  </a:lnTo>
                  <a:lnTo>
                    <a:pt x="4521" y="19644"/>
                  </a:lnTo>
                  <a:cubicBezTo>
                    <a:pt x="3382" y="21237"/>
                    <a:pt x="3805" y="23481"/>
                    <a:pt x="5366" y="24587"/>
                  </a:cubicBezTo>
                  <a:cubicBezTo>
                    <a:pt x="5983" y="25040"/>
                    <a:pt x="6698" y="25255"/>
                    <a:pt x="7408" y="25255"/>
                  </a:cubicBezTo>
                  <a:cubicBezTo>
                    <a:pt x="8532" y="25255"/>
                    <a:pt x="9644" y="24718"/>
                    <a:pt x="10342" y="23741"/>
                  </a:cubicBezTo>
                  <a:lnTo>
                    <a:pt x="14244" y="18213"/>
                  </a:lnTo>
                  <a:lnTo>
                    <a:pt x="18146" y="12685"/>
                  </a:lnTo>
                  <a:cubicBezTo>
                    <a:pt x="19252" y="11059"/>
                    <a:pt x="18894" y="8815"/>
                    <a:pt x="17301" y="7709"/>
                  </a:cubicBezTo>
                  <a:cubicBezTo>
                    <a:pt x="17106" y="7547"/>
                    <a:pt x="16846" y="7417"/>
                    <a:pt x="16618" y="7319"/>
                  </a:cubicBezTo>
                  <a:lnTo>
                    <a:pt x="17821" y="6766"/>
                  </a:lnTo>
                  <a:cubicBezTo>
                    <a:pt x="19610" y="5953"/>
                    <a:pt x="20358" y="3775"/>
                    <a:pt x="19545" y="2051"/>
                  </a:cubicBezTo>
                  <a:cubicBezTo>
                    <a:pt x="18954" y="750"/>
                    <a:pt x="17640" y="0"/>
                    <a:pt x="16305" y="0"/>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402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05">
              <a:extLst>
                <a:ext uri="{FF2B5EF4-FFF2-40B4-BE49-F238E27FC236}">
                  <a16:creationId xmlns:a16="http://schemas.microsoft.com/office/drawing/2014/main" id="{E15F5E74-ED6F-C6FC-B7A5-947F63820B14}"/>
                </a:ext>
              </a:extLst>
            </p:cNvPr>
            <p:cNvSpPr/>
            <p:nvPr/>
          </p:nvSpPr>
          <p:spPr>
            <a:xfrm>
              <a:off x="7510728" y="1423061"/>
              <a:ext cx="440811" cy="362543"/>
            </a:xfrm>
            <a:custGeom>
              <a:avLst/>
              <a:gdLst/>
              <a:ahLst/>
              <a:cxnLst/>
              <a:rect l="l" t="t" r="r" b="b"/>
              <a:pathLst>
                <a:path w="10943" h="9000" extrusionOk="0">
                  <a:moveTo>
                    <a:pt x="8116" y="1"/>
                  </a:moveTo>
                  <a:lnTo>
                    <a:pt x="2371" y="2675"/>
                  </a:lnTo>
                  <a:cubicBezTo>
                    <a:pt x="699" y="3435"/>
                    <a:pt x="0" y="5472"/>
                    <a:pt x="791" y="7083"/>
                  </a:cubicBezTo>
                  <a:cubicBezTo>
                    <a:pt x="1343" y="8299"/>
                    <a:pt x="2555" y="9000"/>
                    <a:pt x="3806" y="9000"/>
                  </a:cubicBezTo>
                  <a:cubicBezTo>
                    <a:pt x="4275" y="9000"/>
                    <a:pt x="4750" y="8901"/>
                    <a:pt x="5198" y="8694"/>
                  </a:cubicBezTo>
                  <a:lnTo>
                    <a:pt x="10943" y="5989"/>
                  </a:lnTo>
                  <a:lnTo>
                    <a:pt x="81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05">
              <a:extLst>
                <a:ext uri="{FF2B5EF4-FFF2-40B4-BE49-F238E27FC236}">
                  <a16:creationId xmlns:a16="http://schemas.microsoft.com/office/drawing/2014/main" id="{44DF1E5C-6B84-F1FA-760D-130479193D87}"/>
                </a:ext>
              </a:extLst>
            </p:cNvPr>
            <p:cNvSpPr/>
            <p:nvPr/>
          </p:nvSpPr>
          <p:spPr>
            <a:xfrm>
              <a:off x="7837621" y="1302980"/>
              <a:ext cx="439603" cy="362542"/>
            </a:xfrm>
            <a:custGeom>
              <a:avLst/>
              <a:gdLst/>
              <a:ahLst/>
              <a:cxnLst/>
              <a:rect l="l" t="t" r="r" b="b"/>
              <a:pathLst>
                <a:path w="10913" h="9000" extrusionOk="0">
                  <a:moveTo>
                    <a:pt x="7138" y="1"/>
                  </a:moveTo>
                  <a:cubicBezTo>
                    <a:pt x="6668" y="1"/>
                    <a:pt x="6194" y="100"/>
                    <a:pt x="5746" y="307"/>
                  </a:cubicBezTo>
                  <a:lnTo>
                    <a:pt x="1" y="3012"/>
                  </a:lnTo>
                  <a:lnTo>
                    <a:pt x="2828" y="9000"/>
                  </a:lnTo>
                  <a:lnTo>
                    <a:pt x="8542" y="6325"/>
                  </a:lnTo>
                  <a:cubicBezTo>
                    <a:pt x="10214" y="5565"/>
                    <a:pt x="10913" y="3529"/>
                    <a:pt x="10153" y="1918"/>
                  </a:cubicBezTo>
                  <a:cubicBezTo>
                    <a:pt x="9601" y="702"/>
                    <a:pt x="8389" y="1"/>
                    <a:pt x="71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05">
              <a:extLst>
                <a:ext uri="{FF2B5EF4-FFF2-40B4-BE49-F238E27FC236}">
                  <a16:creationId xmlns:a16="http://schemas.microsoft.com/office/drawing/2014/main" id="{0D0159C6-6AB8-FB45-AAFE-208380FB20E9}"/>
                </a:ext>
              </a:extLst>
            </p:cNvPr>
            <p:cNvSpPr/>
            <p:nvPr/>
          </p:nvSpPr>
          <p:spPr>
            <a:xfrm>
              <a:off x="7639269" y="1833255"/>
              <a:ext cx="407780" cy="418898"/>
            </a:xfrm>
            <a:custGeom>
              <a:avLst/>
              <a:gdLst/>
              <a:ahLst/>
              <a:cxnLst/>
              <a:rect l="l" t="t" r="r" b="b"/>
              <a:pathLst>
                <a:path w="10123" h="10399" extrusionOk="0">
                  <a:moveTo>
                    <a:pt x="4712" y="0"/>
                  </a:moveTo>
                  <a:lnTo>
                    <a:pt x="1065" y="5167"/>
                  </a:lnTo>
                  <a:cubicBezTo>
                    <a:pt x="1" y="6687"/>
                    <a:pt x="366" y="8754"/>
                    <a:pt x="1855" y="9788"/>
                  </a:cubicBezTo>
                  <a:cubicBezTo>
                    <a:pt x="2433" y="10201"/>
                    <a:pt x="3099" y="10398"/>
                    <a:pt x="3759" y="10398"/>
                  </a:cubicBezTo>
                  <a:cubicBezTo>
                    <a:pt x="4799" y="10398"/>
                    <a:pt x="5824" y="9908"/>
                    <a:pt x="6475" y="8997"/>
                  </a:cubicBezTo>
                  <a:lnTo>
                    <a:pt x="10123" y="3830"/>
                  </a:lnTo>
                  <a:lnTo>
                    <a:pt x="47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05">
              <a:extLst>
                <a:ext uri="{FF2B5EF4-FFF2-40B4-BE49-F238E27FC236}">
                  <a16:creationId xmlns:a16="http://schemas.microsoft.com/office/drawing/2014/main" id="{FC7095F5-AA6B-4196-6920-9FA58A7A331D}"/>
                </a:ext>
              </a:extLst>
            </p:cNvPr>
            <p:cNvSpPr/>
            <p:nvPr/>
          </p:nvSpPr>
          <p:spPr>
            <a:xfrm>
              <a:off x="7827832" y="1567835"/>
              <a:ext cx="408988" cy="419744"/>
            </a:xfrm>
            <a:custGeom>
              <a:avLst/>
              <a:gdLst/>
              <a:ahLst/>
              <a:cxnLst/>
              <a:rect l="l" t="t" r="r" b="b"/>
              <a:pathLst>
                <a:path w="10153" h="10420" extrusionOk="0">
                  <a:moveTo>
                    <a:pt x="6421" y="0"/>
                  </a:moveTo>
                  <a:cubicBezTo>
                    <a:pt x="5369" y="0"/>
                    <a:pt x="4324" y="503"/>
                    <a:pt x="3648" y="1422"/>
                  </a:cubicBezTo>
                  <a:lnTo>
                    <a:pt x="1" y="6589"/>
                  </a:lnTo>
                  <a:lnTo>
                    <a:pt x="5442" y="10419"/>
                  </a:lnTo>
                  <a:lnTo>
                    <a:pt x="9089" y="5252"/>
                  </a:lnTo>
                  <a:cubicBezTo>
                    <a:pt x="10153" y="3762"/>
                    <a:pt x="9788" y="1665"/>
                    <a:pt x="8299" y="601"/>
                  </a:cubicBezTo>
                  <a:cubicBezTo>
                    <a:pt x="7729" y="194"/>
                    <a:pt x="7074" y="0"/>
                    <a:pt x="6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105">
            <a:extLst>
              <a:ext uri="{FF2B5EF4-FFF2-40B4-BE49-F238E27FC236}">
                <a16:creationId xmlns:a16="http://schemas.microsoft.com/office/drawing/2014/main" id="{D376613F-2841-7D95-40AC-62AC65A7DCA3}"/>
              </a:ext>
            </a:extLst>
          </p:cNvPr>
          <p:cNvGrpSpPr/>
          <p:nvPr/>
        </p:nvGrpSpPr>
        <p:grpSpPr>
          <a:xfrm rot="-693273">
            <a:off x="522603" y="2769562"/>
            <a:ext cx="914686" cy="1966362"/>
            <a:chOff x="3735850" y="68950"/>
            <a:chExt cx="494100" cy="1062200"/>
          </a:xfrm>
        </p:grpSpPr>
        <p:sp>
          <p:nvSpPr>
            <p:cNvPr id="2966" name="Google Shape;2966;p105">
              <a:extLst>
                <a:ext uri="{FF2B5EF4-FFF2-40B4-BE49-F238E27FC236}">
                  <a16:creationId xmlns:a16="http://schemas.microsoft.com/office/drawing/2014/main" id="{9F58C888-2D09-3C33-FB5A-EE86243A51F2}"/>
                </a:ext>
              </a:extLst>
            </p:cNvPr>
            <p:cNvSpPr/>
            <p:nvPr/>
          </p:nvSpPr>
          <p:spPr>
            <a:xfrm>
              <a:off x="3735875" y="71600"/>
              <a:ext cx="494075" cy="1056925"/>
            </a:xfrm>
            <a:custGeom>
              <a:avLst/>
              <a:gdLst/>
              <a:ahLst/>
              <a:cxnLst/>
              <a:rect l="l" t="t" r="r" b="b"/>
              <a:pathLst>
                <a:path w="19763" h="42277" extrusionOk="0">
                  <a:moveTo>
                    <a:pt x="5377" y="0"/>
                  </a:moveTo>
                  <a:cubicBezTo>
                    <a:pt x="4620" y="0"/>
                    <a:pt x="4011" y="588"/>
                    <a:pt x="4011" y="1365"/>
                  </a:cubicBezTo>
                  <a:lnTo>
                    <a:pt x="4011" y="4872"/>
                  </a:lnTo>
                  <a:cubicBezTo>
                    <a:pt x="4011" y="5587"/>
                    <a:pt x="4536" y="6133"/>
                    <a:pt x="5229" y="6217"/>
                  </a:cubicBezTo>
                  <a:cubicBezTo>
                    <a:pt x="5271" y="7057"/>
                    <a:pt x="5293" y="8422"/>
                    <a:pt x="5061" y="9451"/>
                  </a:cubicBezTo>
                  <a:cubicBezTo>
                    <a:pt x="5040" y="9577"/>
                    <a:pt x="4977" y="9724"/>
                    <a:pt x="4956" y="9829"/>
                  </a:cubicBezTo>
                  <a:cubicBezTo>
                    <a:pt x="4872" y="10039"/>
                    <a:pt x="4809" y="10207"/>
                    <a:pt x="4704" y="10354"/>
                  </a:cubicBezTo>
                  <a:cubicBezTo>
                    <a:pt x="3822" y="11551"/>
                    <a:pt x="147" y="15352"/>
                    <a:pt x="84" y="18503"/>
                  </a:cubicBezTo>
                  <a:cubicBezTo>
                    <a:pt x="0" y="21065"/>
                    <a:pt x="42" y="34128"/>
                    <a:pt x="84" y="38664"/>
                  </a:cubicBezTo>
                  <a:cubicBezTo>
                    <a:pt x="21" y="39483"/>
                    <a:pt x="21" y="40029"/>
                    <a:pt x="21" y="40176"/>
                  </a:cubicBezTo>
                  <a:lnTo>
                    <a:pt x="21" y="40239"/>
                  </a:lnTo>
                  <a:lnTo>
                    <a:pt x="21" y="40344"/>
                  </a:lnTo>
                  <a:lnTo>
                    <a:pt x="21" y="40365"/>
                  </a:lnTo>
                  <a:cubicBezTo>
                    <a:pt x="21" y="40386"/>
                    <a:pt x="63" y="40428"/>
                    <a:pt x="63" y="40449"/>
                  </a:cubicBezTo>
                  <a:cubicBezTo>
                    <a:pt x="63" y="40449"/>
                    <a:pt x="63" y="40470"/>
                    <a:pt x="84" y="40470"/>
                  </a:cubicBezTo>
                  <a:cubicBezTo>
                    <a:pt x="84" y="40491"/>
                    <a:pt x="105" y="40533"/>
                    <a:pt x="105" y="40554"/>
                  </a:cubicBezTo>
                  <a:lnTo>
                    <a:pt x="126" y="40575"/>
                  </a:lnTo>
                  <a:cubicBezTo>
                    <a:pt x="147" y="40596"/>
                    <a:pt x="147" y="40638"/>
                    <a:pt x="189" y="40659"/>
                  </a:cubicBezTo>
                  <a:lnTo>
                    <a:pt x="210" y="40680"/>
                  </a:lnTo>
                  <a:lnTo>
                    <a:pt x="315" y="40785"/>
                  </a:lnTo>
                  <a:cubicBezTo>
                    <a:pt x="315" y="40785"/>
                    <a:pt x="336" y="40785"/>
                    <a:pt x="336" y="40806"/>
                  </a:cubicBezTo>
                  <a:cubicBezTo>
                    <a:pt x="357" y="40848"/>
                    <a:pt x="399" y="40869"/>
                    <a:pt x="441" y="40890"/>
                  </a:cubicBezTo>
                  <a:cubicBezTo>
                    <a:pt x="462" y="40890"/>
                    <a:pt x="462" y="40911"/>
                    <a:pt x="504" y="40911"/>
                  </a:cubicBezTo>
                  <a:cubicBezTo>
                    <a:pt x="525" y="40953"/>
                    <a:pt x="546" y="40974"/>
                    <a:pt x="609" y="40974"/>
                  </a:cubicBezTo>
                  <a:cubicBezTo>
                    <a:pt x="630" y="40974"/>
                    <a:pt x="630" y="40995"/>
                    <a:pt x="651" y="40995"/>
                  </a:cubicBezTo>
                  <a:cubicBezTo>
                    <a:pt x="672" y="41016"/>
                    <a:pt x="735" y="41016"/>
                    <a:pt x="756" y="41058"/>
                  </a:cubicBezTo>
                  <a:cubicBezTo>
                    <a:pt x="777" y="41058"/>
                    <a:pt x="819" y="41079"/>
                    <a:pt x="819" y="41079"/>
                  </a:cubicBezTo>
                  <a:cubicBezTo>
                    <a:pt x="861" y="41100"/>
                    <a:pt x="903" y="41121"/>
                    <a:pt x="945" y="41121"/>
                  </a:cubicBezTo>
                  <a:cubicBezTo>
                    <a:pt x="966" y="41121"/>
                    <a:pt x="966" y="41142"/>
                    <a:pt x="1008" y="41142"/>
                  </a:cubicBezTo>
                  <a:cubicBezTo>
                    <a:pt x="1050" y="41184"/>
                    <a:pt x="1134" y="41205"/>
                    <a:pt x="1218" y="41226"/>
                  </a:cubicBezTo>
                  <a:cubicBezTo>
                    <a:pt x="1239" y="41226"/>
                    <a:pt x="1239" y="41247"/>
                    <a:pt x="1260" y="41247"/>
                  </a:cubicBezTo>
                  <a:cubicBezTo>
                    <a:pt x="1323" y="41290"/>
                    <a:pt x="1365" y="41311"/>
                    <a:pt x="1428" y="41311"/>
                  </a:cubicBezTo>
                  <a:cubicBezTo>
                    <a:pt x="1449" y="41311"/>
                    <a:pt x="1470" y="41332"/>
                    <a:pt x="1491" y="41332"/>
                  </a:cubicBezTo>
                  <a:cubicBezTo>
                    <a:pt x="1554" y="41353"/>
                    <a:pt x="1596" y="41353"/>
                    <a:pt x="1659" y="41395"/>
                  </a:cubicBezTo>
                  <a:cubicBezTo>
                    <a:pt x="1680" y="41395"/>
                    <a:pt x="1701" y="41416"/>
                    <a:pt x="1764" y="41416"/>
                  </a:cubicBezTo>
                  <a:cubicBezTo>
                    <a:pt x="1806" y="41437"/>
                    <a:pt x="1869" y="41437"/>
                    <a:pt x="1911" y="41458"/>
                  </a:cubicBezTo>
                  <a:cubicBezTo>
                    <a:pt x="1932" y="41458"/>
                    <a:pt x="1974" y="41500"/>
                    <a:pt x="2016" y="41500"/>
                  </a:cubicBezTo>
                  <a:cubicBezTo>
                    <a:pt x="2079" y="41521"/>
                    <a:pt x="2163" y="41521"/>
                    <a:pt x="2205" y="41542"/>
                  </a:cubicBezTo>
                  <a:cubicBezTo>
                    <a:pt x="2226" y="41542"/>
                    <a:pt x="2268" y="41563"/>
                    <a:pt x="2289" y="41563"/>
                  </a:cubicBezTo>
                  <a:cubicBezTo>
                    <a:pt x="2352" y="41605"/>
                    <a:pt x="2478" y="41626"/>
                    <a:pt x="2562" y="41647"/>
                  </a:cubicBezTo>
                  <a:cubicBezTo>
                    <a:pt x="2604" y="41647"/>
                    <a:pt x="2646" y="41668"/>
                    <a:pt x="2688" y="41668"/>
                  </a:cubicBezTo>
                  <a:cubicBezTo>
                    <a:pt x="2730" y="41710"/>
                    <a:pt x="2814" y="41710"/>
                    <a:pt x="2856" y="41731"/>
                  </a:cubicBezTo>
                  <a:cubicBezTo>
                    <a:pt x="2919" y="41731"/>
                    <a:pt x="2940" y="41752"/>
                    <a:pt x="3003" y="41752"/>
                  </a:cubicBezTo>
                  <a:cubicBezTo>
                    <a:pt x="3045" y="41752"/>
                    <a:pt x="3108" y="41773"/>
                    <a:pt x="3171" y="41773"/>
                  </a:cubicBezTo>
                  <a:cubicBezTo>
                    <a:pt x="3234" y="41773"/>
                    <a:pt x="3276" y="41815"/>
                    <a:pt x="3339" y="41815"/>
                  </a:cubicBezTo>
                  <a:cubicBezTo>
                    <a:pt x="3381" y="41815"/>
                    <a:pt x="3444" y="41836"/>
                    <a:pt x="3486" y="41836"/>
                  </a:cubicBezTo>
                  <a:cubicBezTo>
                    <a:pt x="3549" y="41836"/>
                    <a:pt x="3591" y="41857"/>
                    <a:pt x="3654" y="41857"/>
                  </a:cubicBezTo>
                  <a:cubicBezTo>
                    <a:pt x="3696" y="41857"/>
                    <a:pt x="3759" y="41878"/>
                    <a:pt x="3801" y="41878"/>
                  </a:cubicBezTo>
                  <a:lnTo>
                    <a:pt x="4284" y="41962"/>
                  </a:lnTo>
                  <a:lnTo>
                    <a:pt x="4305" y="41962"/>
                  </a:lnTo>
                  <a:cubicBezTo>
                    <a:pt x="4389" y="41962"/>
                    <a:pt x="4494" y="41983"/>
                    <a:pt x="4557" y="41983"/>
                  </a:cubicBezTo>
                  <a:lnTo>
                    <a:pt x="4641" y="41983"/>
                  </a:lnTo>
                  <a:cubicBezTo>
                    <a:pt x="4725" y="41983"/>
                    <a:pt x="4830" y="42025"/>
                    <a:pt x="4935" y="42025"/>
                  </a:cubicBezTo>
                  <a:lnTo>
                    <a:pt x="5019" y="42025"/>
                  </a:lnTo>
                  <a:cubicBezTo>
                    <a:pt x="5124" y="42025"/>
                    <a:pt x="5229" y="42046"/>
                    <a:pt x="5335" y="42046"/>
                  </a:cubicBezTo>
                  <a:lnTo>
                    <a:pt x="5356" y="42046"/>
                  </a:lnTo>
                  <a:cubicBezTo>
                    <a:pt x="6112" y="42130"/>
                    <a:pt x="6952" y="42193"/>
                    <a:pt x="7813" y="42256"/>
                  </a:cubicBezTo>
                  <a:lnTo>
                    <a:pt x="7855" y="42256"/>
                  </a:lnTo>
                  <a:cubicBezTo>
                    <a:pt x="8023" y="42256"/>
                    <a:pt x="8233" y="42277"/>
                    <a:pt x="8443" y="42277"/>
                  </a:cubicBezTo>
                  <a:lnTo>
                    <a:pt x="9871" y="42277"/>
                  </a:lnTo>
                  <a:cubicBezTo>
                    <a:pt x="15310" y="42277"/>
                    <a:pt x="19679" y="41290"/>
                    <a:pt x="19679" y="40071"/>
                  </a:cubicBezTo>
                  <a:cubicBezTo>
                    <a:pt x="19679" y="40071"/>
                    <a:pt x="19763" y="21464"/>
                    <a:pt x="19679" y="18335"/>
                  </a:cubicBezTo>
                  <a:cubicBezTo>
                    <a:pt x="19679" y="18230"/>
                    <a:pt x="19679" y="18125"/>
                    <a:pt x="19658" y="18020"/>
                  </a:cubicBezTo>
                  <a:lnTo>
                    <a:pt x="19658" y="17936"/>
                  </a:lnTo>
                  <a:cubicBezTo>
                    <a:pt x="19658" y="17873"/>
                    <a:pt x="19637" y="17789"/>
                    <a:pt x="19637" y="17705"/>
                  </a:cubicBezTo>
                  <a:cubicBezTo>
                    <a:pt x="19637" y="17684"/>
                    <a:pt x="19616" y="17621"/>
                    <a:pt x="19616" y="17600"/>
                  </a:cubicBezTo>
                  <a:cubicBezTo>
                    <a:pt x="19616" y="17516"/>
                    <a:pt x="19595" y="17474"/>
                    <a:pt x="19553" y="17390"/>
                  </a:cubicBezTo>
                  <a:cubicBezTo>
                    <a:pt x="19553" y="17348"/>
                    <a:pt x="19532" y="17306"/>
                    <a:pt x="19532" y="17263"/>
                  </a:cubicBezTo>
                  <a:cubicBezTo>
                    <a:pt x="19511" y="17200"/>
                    <a:pt x="19511" y="17137"/>
                    <a:pt x="19490" y="17074"/>
                  </a:cubicBezTo>
                  <a:cubicBezTo>
                    <a:pt x="19490" y="17032"/>
                    <a:pt x="19448" y="16990"/>
                    <a:pt x="19448" y="16948"/>
                  </a:cubicBezTo>
                  <a:cubicBezTo>
                    <a:pt x="19427" y="16885"/>
                    <a:pt x="19427" y="16822"/>
                    <a:pt x="19406" y="16759"/>
                  </a:cubicBezTo>
                  <a:cubicBezTo>
                    <a:pt x="19385" y="16717"/>
                    <a:pt x="19385" y="16654"/>
                    <a:pt x="19343" y="16633"/>
                  </a:cubicBezTo>
                  <a:cubicBezTo>
                    <a:pt x="19322" y="16570"/>
                    <a:pt x="19301" y="16507"/>
                    <a:pt x="19301" y="16444"/>
                  </a:cubicBezTo>
                  <a:cubicBezTo>
                    <a:pt x="19280" y="16402"/>
                    <a:pt x="19280" y="16339"/>
                    <a:pt x="19238" y="16297"/>
                  </a:cubicBezTo>
                  <a:cubicBezTo>
                    <a:pt x="19217" y="16234"/>
                    <a:pt x="19196" y="16192"/>
                    <a:pt x="19175" y="16108"/>
                  </a:cubicBezTo>
                  <a:cubicBezTo>
                    <a:pt x="19133" y="16045"/>
                    <a:pt x="19112" y="16003"/>
                    <a:pt x="19112" y="15940"/>
                  </a:cubicBezTo>
                  <a:lnTo>
                    <a:pt x="19028" y="15793"/>
                  </a:lnTo>
                  <a:lnTo>
                    <a:pt x="18965" y="15625"/>
                  </a:lnTo>
                  <a:lnTo>
                    <a:pt x="18881" y="15478"/>
                  </a:lnTo>
                  <a:lnTo>
                    <a:pt x="18797" y="15310"/>
                  </a:lnTo>
                  <a:cubicBezTo>
                    <a:pt x="18776" y="15268"/>
                    <a:pt x="18755" y="15247"/>
                    <a:pt x="18713" y="15184"/>
                  </a:cubicBezTo>
                  <a:cubicBezTo>
                    <a:pt x="18692" y="15142"/>
                    <a:pt x="18671" y="15058"/>
                    <a:pt x="18608" y="14995"/>
                  </a:cubicBezTo>
                  <a:cubicBezTo>
                    <a:pt x="18587" y="14974"/>
                    <a:pt x="18566" y="14932"/>
                    <a:pt x="18566" y="14890"/>
                  </a:cubicBezTo>
                  <a:cubicBezTo>
                    <a:pt x="18440" y="14659"/>
                    <a:pt x="18272" y="14407"/>
                    <a:pt x="18125" y="14155"/>
                  </a:cubicBezTo>
                  <a:cubicBezTo>
                    <a:pt x="18125" y="14134"/>
                    <a:pt x="18083" y="14113"/>
                    <a:pt x="18083" y="14113"/>
                  </a:cubicBezTo>
                  <a:cubicBezTo>
                    <a:pt x="18041" y="14050"/>
                    <a:pt x="18020" y="13987"/>
                    <a:pt x="17957" y="13924"/>
                  </a:cubicBezTo>
                  <a:cubicBezTo>
                    <a:pt x="17936" y="13903"/>
                    <a:pt x="17915" y="13840"/>
                    <a:pt x="17873" y="13819"/>
                  </a:cubicBezTo>
                  <a:cubicBezTo>
                    <a:pt x="17852" y="13777"/>
                    <a:pt x="17810" y="13714"/>
                    <a:pt x="17768" y="13672"/>
                  </a:cubicBezTo>
                  <a:cubicBezTo>
                    <a:pt x="17747" y="13609"/>
                    <a:pt x="17726" y="13567"/>
                    <a:pt x="17663" y="13525"/>
                  </a:cubicBezTo>
                  <a:cubicBezTo>
                    <a:pt x="17642" y="13483"/>
                    <a:pt x="17621" y="13462"/>
                    <a:pt x="17558" y="13399"/>
                  </a:cubicBezTo>
                  <a:cubicBezTo>
                    <a:pt x="17516" y="13357"/>
                    <a:pt x="17474" y="13294"/>
                    <a:pt x="17432" y="13252"/>
                  </a:cubicBezTo>
                  <a:lnTo>
                    <a:pt x="17411" y="13210"/>
                  </a:lnTo>
                  <a:lnTo>
                    <a:pt x="17390" y="13189"/>
                  </a:lnTo>
                  <a:cubicBezTo>
                    <a:pt x="17285" y="13063"/>
                    <a:pt x="17179" y="12895"/>
                    <a:pt x="17074" y="12769"/>
                  </a:cubicBezTo>
                  <a:cubicBezTo>
                    <a:pt x="17032" y="12748"/>
                    <a:pt x="17011" y="12685"/>
                    <a:pt x="16990" y="12664"/>
                  </a:cubicBezTo>
                  <a:cubicBezTo>
                    <a:pt x="16906" y="12559"/>
                    <a:pt x="16822" y="12475"/>
                    <a:pt x="16780" y="12370"/>
                  </a:cubicBezTo>
                  <a:cubicBezTo>
                    <a:pt x="16696" y="12307"/>
                    <a:pt x="16654" y="12202"/>
                    <a:pt x="16570" y="12118"/>
                  </a:cubicBezTo>
                  <a:cubicBezTo>
                    <a:pt x="16528" y="12055"/>
                    <a:pt x="16507" y="12034"/>
                    <a:pt x="16465" y="11992"/>
                  </a:cubicBezTo>
                  <a:cubicBezTo>
                    <a:pt x="15856" y="11215"/>
                    <a:pt x="15331" y="10627"/>
                    <a:pt x="15058" y="10249"/>
                  </a:cubicBezTo>
                  <a:cubicBezTo>
                    <a:pt x="14428" y="9409"/>
                    <a:pt x="14470" y="7267"/>
                    <a:pt x="14533" y="6112"/>
                  </a:cubicBezTo>
                  <a:cubicBezTo>
                    <a:pt x="15226" y="6028"/>
                    <a:pt x="15751" y="5440"/>
                    <a:pt x="15751" y="4767"/>
                  </a:cubicBezTo>
                  <a:lnTo>
                    <a:pt x="15751" y="1365"/>
                  </a:lnTo>
                  <a:cubicBezTo>
                    <a:pt x="15751" y="588"/>
                    <a:pt x="15142" y="0"/>
                    <a:pt x="14386"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7" name="Google Shape;2967;p105">
              <a:extLst>
                <a:ext uri="{FF2B5EF4-FFF2-40B4-BE49-F238E27FC236}">
                  <a16:creationId xmlns:a16="http://schemas.microsoft.com/office/drawing/2014/main" id="{EA6847A9-95B7-CF9C-1F7A-4F20280280F4}"/>
                </a:ext>
              </a:extLst>
            </p:cNvPr>
            <p:cNvGrpSpPr/>
            <p:nvPr/>
          </p:nvGrpSpPr>
          <p:grpSpPr>
            <a:xfrm>
              <a:off x="3735850" y="68950"/>
              <a:ext cx="494100" cy="1062200"/>
              <a:chOff x="4510925" y="1777975"/>
              <a:chExt cx="494100" cy="1062200"/>
            </a:xfrm>
          </p:grpSpPr>
          <p:sp>
            <p:nvSpPr>
              <p:cNvPr id="2968" name="Google Shape;2968;p105">
                <a:extLst>
                  <a:ext uri="{FF2B5EF4-FFF2-40B4-BE49-F238E27FC236}">
                    <a16:creationId xmlns:a16="http://schemas.microsoft.com/office/drawing/2014/main" id="{6E3BE3B4-244D-77AD-829E-FE10EF8B281B}"/>
                  </a:ext>
                </a:extLst>
              </p:cNvPr>
              <p:cNvSpPr/>
              <p:nvPr/>
            </p:nvSpPr>
            <p:spPr>
              <a:xfrm>
                <a:off x="4510925" y="1915025"/>
                <a:ext cx="494100" cy="925150"/>
              </a:xfrm>
              <a:custGeom>
                <a:avLst/>
                <a:gdLst/>
                <a:ahLst/>
                <a:cxnLst/>
                <a:rect l="l" t="t" r="r" b="b"/>
                <a:pathLst>
                  <a:path w="19764" h="37006" extrusionOk="0">
                    <a:moveTo>
                      <a:pt x="5104" y="0"/>
                    </a:moveTo>
                    <a:cubicBezTo>
                      <a:pt x="5104" y="0"/>
                      <a:pt x="5398" y="2416"/>
                      <a:pt x="5041" y="3991"/>
                    </a:cubicBezTo>
                    <a:cubicBezTo>
                      <a:pt x="4999" y="4117"/>
                      <a:pt x="4978" y="4264"/>
                      <a:pt x="4936" y="4390"/>
                    </a:cubicBezTo>
                    <a:cubicBezTo>
                      <a:pt x="4852" y="4600"/>
                      <a:pt x="4768" y="4789"/>
                      <a:pt x="4663" y="4915"/>
                    </a:cubicBezTo>
                    <a:cubicBezTo>
                      <a:pt x="3781" y="6091"/>
                      <a:pt x="105" y="9892"/>
                      <a:pt x="42" y="13042"/>
                    </a:cubicBezTo>
                    <a:cubicBezTo>
                      <a:pt x="0" y="15626"/>
                      <a:pt x="21" y="28668"/>
                      <a:pt x="42" y="33225"/>
                    </a:cubicBezTo>
                    <a:lnTo>
                      <a:pt x="42" y="34737"/>
                    </a:lnTo>
                    <a:lnTo>
                      <a:pt x="42" y="34800"/>
                    </a:lnTo>
                    <a:cubicBezTo>
                      <a:pt x="42" y="35997"/>
                      <a:pt x="4453" y="37005"/>
                      <a:pt x="9871" y="37005"/>
                    </a:cubicBezTo>
                    <a:cubicBezTo>
                      <a:pt x="15290" y="37005"/>
                      <a:pt x="19679" y="35997"/>
                      <a:pt x="19679" y="34800"/>
                    </a:cubicBezTo>
                    <a:cubicBezTo>
                      <a:pt x="19679" y="34800"/>
                      <a:pt x="19763" y="16172"/>
                      <a:pt x="19658" y="13084"/>
                    </a:cubicBezTo>
                    <a:cubicBezTo>
                      <a:pt x="19574" y="9934"/>
                      <a:pt x="15899" y="6112"/>
                      <a:pt x="15038" y="4936"/>
                    </a:cubicBezTo>
                    <a:cubicBezTo>
                      <a:pt x="14135" y="3739"/>
                      <a:pt x="14555" y="0"/>
                      <a:pt x="14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05">
                <a:extLst>
                  <a:ext uri="{FF2B5EF4-FFF2-40B4-BE49-F238E27FC236}">
                    <a16:creationId xmlns:a16="http://schemas.microsoft.com/office/drawing/2014/main" id="{2334B757-4BCB-E764-3F6A-59A172B4E0F8}"/>
                  </a:ext>
                </a:extLst>
              </p:cNvPr>
              <p:cNvSpPr/>
              <p:nvPr/>
            </p:nvSpPr>
            <p:spPr>
              <a:xfrm>
                <a:off x="4584950" y="2245275"/>
                <a:ext cx="334475" cy="428450"/>
              </a:xfrm>
              <a:custGeom>
                <a:avLst/>
                <a:gdLst/>
                <a:ahLst/>
                <a:cxnLst/>
                <a:rect l="l" t="t" r="r" b="b"/>
                <a:pathLst>
                  <a:path w="13379" h="17138" extrusionOk="0">
                    <a:moveTo>
                      <a:pt x="1093" y="0"/>
                    </a:moveTo>
                    <a:cubicBezTo>
                      <a:pt x="505" y="0"/>
                      <a:pt x="1" y="505"/>
                      <a:pt x="1" y="1114"/>
                    </a:cubicBezTo>
                    <a:lnTo>
                      <a:pt x="1" y="16046"/>
                    </a:lnTo>
                    <a:cubicBezTo>
                      <a:pt x="1" y="16655"/>
                      <a:pt x="505" y="17138"/>
                      <a:pt x="1093" y="17138"/>
                    </a:cubicBezTo>
                    <a:lnTo>
                      <a:pt x="12287" y="17138"/>
                    </a:lnTo>
                    <a:cubicBezTo>
                      <a:pt x="12917" y="17138"/>
                      <a:pt x="13379" y="16655"/>
                      <a:pt x="13379" y="16046"/>
                    </a:cubicBezTo>
                    <a:lnTo>
                      <a:pt x="13379" y="1114"/>
                    </a:lnTo>
                    <a:cubicBezTo>
                      <a:pt x="13379" y="505"/>
                      <a:pt x="12896" y="0"/>
                      <a:pt x="122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05">
                <a:extLst>
                  <a:ext uri="{FF2B5EF4-FFF2-40B4-BE49-F238E27FC236}">
                    <a16:creationId xmlns:a16="http://schemas.microsoft.com/office/drawing/2014/main" id="{B47357C1-AC04-C62B-4FE4-4797F484E1E5}"/>
                  </a:ext>
                </a:extLst>
              </p:cNvPr>
              <p:cNvSpPr/>
              <p:nvPr/>
            </p:nvSpPr>
            <p:spPr>
              <a:xfrm>
                <a:off x="4651100" y="2358150"/>
                <a:ext cx="202175" cy="202175"/>
              </a:xfrm>
              <a:custGeom>
                <a:avLst/>
                <a:gdLst/>
                <a:ahLst/>
                <a:cxnLst/>
                <a:rect l="l" t="t" r="r" b="b"/>
                <a:pathLst>
                  <a:path w="8087" h="8087" extrusionOk="0">
                    <a:moveTo>
                      <a:pt x="2962" y="1"/>
                    </a:moveTo>
                    <a:lnTo>
                      <a:pt x="2962" y="2962"/>
                    </a:lnTo>
                    <a:lnTo>
                      <a:pt x="1" y="2962"/>
                    </a:lnTo>
                    <a:lnTo>
                      <a:pt x="1" y="5146"/>
                    </a:lnTo>
                    <a:lnTo>
                      <a:pt x="2962" y="5146"/>
                    </a:lnTo>
                    <a:lnTo>
                      <a:pt x="2962" y="8087"/>
                    </a:lnTo>
                    <a:lnTo>
                      <a:pt x="5146" y="8087"/>
                    </a:lnTo>
                    <a:lnTo>
                      <a:pt x="5146" y="5146"/>
                    </a:lnTo>
                    <a:lnTo>
                      <a:pt x="8087" y="5146"/>
                    </a:lnTo>
                    <a:lnTo>
                      <a:pt x="8087" y="2962"/>
                    </a:lnTo>
                    <a:lnTo>
                      <a:pt x="5146" y="2962"/>
                    </a:lnTo>
                    <a:lnTo>
                      <a:pt x="51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05">
                <a:extLst>
                  <a:ext uri="{FF2B5EF4-FFF2-40B4-BE49-F238E27FC236}">
                    <a16:creationId xmlns:a16="http://schemas.microsoft.com/office/drawing/2014/main" id="{A2BB9D57-F9E5-42F9-F2D6-C78558A57D54}"/>
                  </a:ext>
                </a:extLst>
              </p:cNvPr>
              <p:cNvSpPr/>
              <p:nvPr/>
            </p:nvSpPr>
            <p:spPr>
              <a:xfrm>
                <a:off x="4634300" y="2014775"/>
                <a:ext cx="142850" cy="17375"/>
              </a:xfrm>
              <a:custGeom>
                <a:avLst/>
                <a:gdLst/>
                <a:ahLst/>
                <a:cxnLst/>
                <a:rect l="l" t="t" r="r" b="b"/>
                <a:pathLst>
                  <a:path w="5714" h="695" extrusionOk="0">
                    <a:moveTo>
                      <a:pt x="106" y="1"/>
                    </a:moveTo>
                    <a:cubicBezTo>
                      <a:pt x="64" y="148"/>
                      <a:pt x="43" y="274"/>
                      <a:pt x="1" y="400"/>
                    </a:cubicBezTo>
                    <a:cubicBezTo>
                      <a:pt x="1024" y="622"/>
                      <a:pt x="2013" y="695"/>
                      <a:pt x="2872" y="695"/>
                    </a:cubicBezTo>
                    <a:cubicBezTo>
                      <a:pt x="4535" y="695"/>
                      <a:pt x="5713" y="421"/>
                      <a:pt x="5713" y="421"/>
                    </a:cubicBezTo>
                    <a:lnTo>
                      <a:pt x="5713" y="421"/>
                    </a:lnTo>
                    <a:cubicBezTo>
                      <a:pt x="5390" y="428"/>
                      <a:pt x="5082" y="431"/>
                      <a:pt x="4786" y="431"/>
                    </a:cubicBezTo>
                    <a:cubicBezTo>
                      <a:pt x="2472" y="431"/>
                      <a:pt x="1000" y="224"/>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05">
                <a:extLst>
                  <a:ext uri="{FF2B5EF4-FFF2-40B4-BE49-F238E27FC236}">
                    <a16:creationId xmlns:a16="http://schemas.microsoft.com/office/drawing/2014/main" id="{8DC52F47-57B7-131F-7166-1FC82BA69514}"/>
                  </a:ext>
                </a:extLst>
              </p:cNvPr>
              <p:cNvSpPr/>
              <p:nvPr/>
            </p:nvSpPr>
            <p:spPr>
              <a:xfrm>
                <a:off x="4611200" y="1777975"/>
                <a:ext cx="293525" cy="156500"/>
              </a:xfrm>
              <a:custGeom>
                <a:avLst/>
                <a:gdLst/>
                <a:ahLst/>
                <a:cxnLst/>
                <a:rect l="l" t="t" r="r" b="b"/>
                <a:pathLst>
                  <a:path w="11741" h="6260" extrusionOk="0">
                    <a:moveTo>
                      <a:pt x="1366" y="1"/>
                    </a:moveTo>
                    <a:cubicBezTo>
                      <a:pt x="589" y="1"/>
                      <a:pt x="1" y="610"/>
                      <a:pt x="1" y="1366"/>
                    </a:cubicBezTo>
                    <a:lnTo>
                      <a:pt x="1" y="4894"/>
                    </a:lnTo>
                    <a:cubicBezTo>
                      <a:pt x="1" y="5650"/>
                      <a:pt x="610" y="6259"/>
                      <a:pt x="1366" y="6259"/>
                    </a:cubicBezTo>
                    <a:lnTo>
                      <a:pt x="10376" y="6259"/>
                    </a:lnTo>
                    <a:cubicBezTo>
                      <a:pt x="11132" y="6259"/>
                      <a:pt x="11741" y="5650"/>
                      <a:pt x="11741" y="4894"/>
                    </a:cubicBezTo>
                    <a:lnTo>
                      <a:pt x="11741" y="1366"/>
                    </a:lnTo>
                    <a:cubicBezTo>
                      <a:pt x="11741" y="631"/>
                      <a:pt x="11132" y="1"/>
                      <a:pt x="10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73" name="Google Shape;2973;p105">
            <a:extLst>
              <a:ext uri="{FF2B5EF4-FFF2-40B4-BE49-F238E27FC236}">
                <a16:creationId xmlns:a16="http://schemas.microsoft.com/office/drawing/2014/main" id="{FE20ACEE-F289-BC7A-3C41-9106248BD419}"/>
              </a:ext>
            </a:extLst>
          </p:cNvPr>
          <p:cNvSpPr txBox="1">
            <a:spLocks noGrp="1"/>
          </p:cNvSpPr>
          <p:nvPr>
            <p:ph type="subTitle" idx="1"/>
          </p:nvPr>
        </p:nvSpPr>
        <p:spPr>
          <a:xfrm>
            <a:off x="2108850" y="3336863"/>
            <a:ext cx="4926300" cy="240300"/>
          </a:xfrm>
          <a:prstGeom prst="rect">
            <a:avLst/>
          </a:prstGeom>
        </p:spPr>
        <p:txBody>
          <a:bodyPr spcFirstLastPara="1" wrap="square" lIns="91425" tIns="0" rIns="91425" bIns="0" anchor="t" anchorCtr="0">
            <a:noAutofit/>
          </a:bodyPr>
          <a:lstStyle/>
          <a:p>
            <a:pPr marL="0" lvl="0" indent="0"/>
            <a:r>
              <a:rPr lang="en"/>
              <a:t> </a:t>
            </a:r>
            <a:r>
              <a:rPr lang="en" sz="1800">
                <a:solidFill>
                  <a:schemeClr val="accent3"/>
                </a:solidFill>
              </a:rPr>
              <a:t>of older adult patients were unable to follow medication prescriptions, which is above the global average of </a:t>
            </a:r>
            <a:r>
              <a:rPr lang="en" sz="1800" b="1">
                <a:solidFill>
                  <a:schemeClr val="accent3"/>
                </a:solidFill>
              </a:rPr>
              <a:t>50%</a:t>
            </a:r>
            <a:r>
              <a:rPr lang="en" sz="1800">
                <a:solidFill>
                  <a:schemeClr val="accent3"/>
                </a:solidFill>
              </a:rPr>
              <a:t>.</a:t>
            </a:r>
            <a:endParaRPr sz="1800">
              <a:solidFill>
                <a:schemeClr val="accent3"/>
              </a:solidFill>
            </a:endParaRPr>
          </a:p>
        </p:txBody>
      </p:sp>
    </p:spTree>
    <p:extLst>
      <p:ext uri="{BB962C8B-B14F-4D97-AF65-F5344CB8AC3E}">
        <p14:creationId xmlns:p14="http://schemas.microsoft.com/office/powerpoint/2010/main" val="178987407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grpSp>
        <p:nvGrpSpPr>
          <p:cNvPr id="2174" name="Google Shape;2174;p75"/>
          <p:cNvGrpSpPr/>
          <p:nvPr/>
        </p:nvGrpSpPr>
        <p:grpSpPr>
          <a:xfrm>
            <a:off x="5413960" y="1106154"/>
            <a:ext cx="2193820" cy="3715835"/>
            <a:chOff x="5164000" y="1065875"/>
            <a:chExt cx="1778100" cy="3011700"/>
          </a:xfrm>
        </p:grpSpPr>
        <p:sp>
          <p:nvSpPr>
            <p:cNvPr id="2175" name="Google Shape;2175;p75"/>
            <p:cNvSpPr/>
            <p:nvPr/>
          </p:nvSpPr>
          <p:spPr>
            <a:xfrm>
              <a:off x="5164108" y="1065875"/>
              <a:ext cx="1777800" cy="3011700"/>
            </a:xfrm>
            <a:prstGeom prst="roundRect">
              <a:avLst>
                <a:gd name="adj" fmla="val 10675"/>
              </a:avLst>
            </a:prstGeom>
            <a:solidFill>
              <a:schemeClr val="accent3"/>
            </a:solidFill>
            <a:ln w="141025" cap="flat" cmpd="sng">
              <a:solidFill>
                <a:schemeClr val="accent3"/>
              </a:solidFill>
              <a:prstDash val="solid"/>
              <a:round/>
              <a:headEnd type="none" w="sm" len="sm"/>
              <a:tailEnd type="none" w="sm" len="sm"/>
            </a:ln>
            <a:effectLst>
              <a:outerShdw dist="94016" dir="2940000" algn="bl" rotWithShape="0">
                <a:schemeClr val="lt1">
                  <a:alpha val="25000"/>
                </a:schemeClr>
              </a:outerShdw>
            </a:effectLst>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sp>
          <p:nvSpPr>
            <p:cNvPr id="2176" name="Google Shape;2176;p75"/>
            <p:cNvSpPr/>
            <p:nvPr/>
          </p:nvSpPr>
          <p:spPr>
            <a:xfrm>
              <a:off x="5164000" y="1066019"/>
              <a:ext cx="1778100" cy="3011400"/>
            </a:xfrm>
            <a:prstGeom prst="roundRect">
              <a:avLst>
                <a:gd name="adj" fmla="val 10675"/>
              </a:avLst>
            </a:prstGeom>
            <a:solidFill>
              <a:schemeClr val="accent4"/>
            </a:solidFill>
            <a:ln>
              <a:noFill/>
            </a:ln>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grpSp>
      <p:pic>
        <p:nvPicPr>
          <p:cNvPr id="2177" name="Google Shape;2177;p75" title="Blue and White Illustrated Login Page Mobile Prototype 6.png"/>
          <p:cNvPicPr preferRelativeResize="0"/>
          <p:nvPr/>
        </p:nvPicPr>
        <p:blipFill rotWithShape="1">
          <a:blip r:embed="rId3">
            <a:alphaModFix/>
          </a:blip>
          <a:srcRect b="18160"/>
          <a:stretch/>
        </p:blipFill>
        <p:spPr>
          <a:xfrm>
            <a:off x="5558931" y="1278140"/>
            <a:ext cx="1903816" cy="3372049"/>
          </a:xfrm>
          <a:prstGeom prst="rect">
            <a:avLst/>
          </a:prstGeom>
          <a:noFill/>
          <a:ln>
            <a:noFill/>
          </a:ln>
        </p:spPr>
      </p:pic>
      <p:sp>
        <p:nvSpPr>
          <p:cNvPr id="2178" name="Google Shape;2178;p75"/>
          <p:cNvSpPr/>
          <p:nvPr/>
        </p:nvSpPr>
        <p:spPr>
          <a:xfrm>
            <a:off x="6042537" y="4537275"/>
            <a:ext cx="936600" cy="576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75"/>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Sustained Digital Support App</a:t>
            </a:r>
            <a:endParaRPr/>
          </a:p>
          <a:p>
            <a:pPr marL="0" lvl="0" indent="0" algn="l" rtl="0">
              <a:spcBef>
                <a:spcPts val="0"/>
              </a:spcBef>
              <a:spcAft>
                <a:spcPts val="0"/>
              </a:spcAft>
              <a:buNone/>
            </a:pPr>
            <a:endParaRPr/>
          </a:p>
        </p:txBody>
      </p:sp>
      <p:sp>
        <p:nvSpPr>
          <p:cNvPr id="2180" name="Google Shape;2180;p75"/>
          <p:cNvSpPr/>
          <p:nvPr/>
        </p:nvSpPr>
        <p:spPr>
          <a:xfrm>
            <a:off x="1143000" y="1485900"/>
            <a:ext cx="3676500" cy="2822700"/>
          </a:xfrm>
          <a:prstGeom prst="roundRect">
            <a:avLst>
              <a:gd name="adj" fmla="val 91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75"/>
          <p:cNvSpPr txBox="1">
            <a:spLocks noGrp="1"/>
          </p:cNvSpPr>
          <p:nvPr>
            <p:ph type="body" idx="1"/>
          </p:nvPr>
        </p:nvSpPr>
        <p:spPr>
          <a:xfrm>
            <a:off x="1238100" y="1459200"/>
            <a:ext cx="3486300" cy="2602800"/>
          </a:xfrm>
          <a:prstGeom prst="rect">
            <a:avLst/>
          </a:prstGeom>
        </p:spPr>
        <p:txBody>
          <a:bodyPr spcFirstLastPara="1" wrap="square" lIns="91425" tIns="182875" rIns="91425" bIns="0" anchor="t" anchorCtr="0">
            <a:noAutofit/>
          </a:bodyPr>
          <a:lstStyle/>
          <a:p>
            <a:pPr marL="457200" lvl="0" indent="-330200" algn="l" rtl="0">
              <a:spcBef>
                <a:spcPts val="0"/>
              </a:spcBef>
              <a:spcAft>
                <a:spcPts val="0"/>
              </a:spcAft>
              <a:buClr>
                <a:schemeClr val="dk2"/>
              </a:buClr>
              <a:buSzPts val="1600"/>
              <a:buChar char="●"/>
            </a:pPr>
            <a:r>
              <a:rPr lang="en" sz="1600"/>
              <a:t>Easy and Secure Log In</a:t>
            </a:r>
            <a:endParaRPr sz="1600"/>
          </a:p>
          <a:p>
            <a:pPr marL="457200" lvl="0" indent="-330200" algn="l" rtl="0">
              <a:spcBef>
                <a:spcPts val="1000"/>
              </a:spcBef>
              <a:spcAft>
                <a:spcPts val="0"/>
              </a:spcAft>
              <a:buClr>
                <a:schemeClr val="dk2"/>
              </a:buClr>
              <a:buSzPts val="1600"/>
              <a:buChar char="●"/>
            </a:pPr>
            <a:r>
              <a:rPr lang="en" sz="1600"/>
              <a:t>Live Medication Calendar</a:t>
            </a:r>
            <a:endParaRPr sz="1600"/>
          </a:p>
          <a:p>
            <a:pPr marL="457200" lvl="0" indent="-330200" algn="l" rtl="0">
              <a:spcBef>
                <a:spcPts val="1000"/>
              </a:spcBef>
              <a:spcAft>
                <a:spcPts val="0"/>
              </a:spcAft>
              <a:buClr>
                <a:schemeClr val="dk2"/>
              </a:buClr>
              <a:buSzPts val="1600"/>
              <a:buChar char="●"/>
            </a:pPr>
            <a:r>
              <a:rPr lang="en" sz="1600"/>
              <a:t>Sends Reminder</a:t>
            </a:r>
            <a:endParaRPr sz="1600"/>
          </a:p>
          <a:p>
            <a:pPr marL="457200" lvl="0" indent="-330200" algn="l" rtl="0">
              <a:spcBef>
                <a:spcPts val="1000"/>
              </a:spcBef>
              <a:spcAft>
                <a:spcPts val="1000"/>
              </a:spcAft>
              <a:buClr>
                <a:schemeClr val="dk2"/>
              </a:buClr>
              <a:buSzPts val="1600"/>
              <a:buChar char="●"/>
            </a:pPr>
            <a:r>
              <a:rPr lang="en" sz="1600"/>
              <a:t>Health Quizzes and Rewards</a:t>
            </a:r>
            <a:endParaRPr sz="160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85"/>
        <p:cNvGrpSpPr/>
        <p:nvPr/>
      </p:nvGrpSpPr>
      <p:grpSpPr>
        <a:xfrm>
          <a:off x="0" y="0"/>
          <a:ext cx="0" cy="0"/>
          <a:chOff x="0" y="0"/>
          <a:chExt cx="0" cy="0"/>
        </a:xfrm>
      </p:grpSpPr>
      <p:grpSp>
        <p:nvGrpSpPr>
          <p:cNvPr id="2186" name="Google Shape;2186;p76"/>
          <p:cNvGrpSpPr/>
          <p:nvPr/>
        </p:nvGrpSpPr>
        <p:grpSpPr>
          <a:xfrm>
            <a:off x="5413960" y="1106154"/>
            <a:ext cx="2193820" cy="3715835"/>
            <a:chOff x="5164000" y="1065875"/>
            <a:chExt cx="1778100" cy="3011700"/>
          </a:xfrm>
        </p:grpSpPr>
        <p:sp>
          <p:nvSpPr>
            <p:cNvPr id="2187" name="Google Shape;2187;p76"/>
            <p:cNvSpPr/>
            <p:nvPr/>
          </p:nvSpPr>
          <p:spPr>
            <a:xfrm>
              <a:off x="5164108" y="1065875"/>
              <a:ext cx="1777800" cy="3011700"/>
            </a:xfrm>
            <a:prstGeom prst="roundRect">
              <a:avLst>
                <a:gd name="adj" fmla="val 10675"/>
              </a:avLst>
            </a:prstGeom>
            <a:solidFill>
              <a:schemeClr val="accent3"/>
            </a:solidFill>
            <a:ln w="141025" cap="flat" cmpd="sng">
              <a:solidFill>
                <a:schemeClr val="accent3"/>
              </a:solidFill>
              <a:prstDash val="solid"/>
              <a:round/>
              <a:headEnd type="none" w="sm" len="sm"/>
              <a:tailEnd type="none" w="sm" len="sm"/>
            </a:ln>
            <a:effectLst>
              <a:outerShdw dist="94016" dir="2940000" algn="bl" rotWithShape="0">
                <a:schemeClr val="lt1">
                  <a:alpha val="25000"/>
                </a:schemeClr>
              </a:outerShdw>
            </a:effectLst>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sp>
          <p:nvSpPr>
            <p:cNvPr id="2188" name="Google Shape;2188;p76"/>
            <p:cNvSpPr/>
            <p:nvPr/>
          </p:nvSpPr>
          <p:spPr>
            <a:xfrm>
              <a:off x="5164000" y="1066019"/>
              <a:ext cx="1778100" cy="3011400"/>
            </a:xfrm>
            <a:prstGeom prst="roundRect">
              <a:avLst>
                <a:gd name="adj" fmla="val 10675"/>
              </a:avLst>
            </a:prstGeom>
            <a:solidFill>
              <a:schemeClr val="accent4"/>
            </a:solidFill>
            <a:ln>
              <a:noFill/>
            </a:ln>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grpSp>
      <p:pic>
        <p:nvPicPr>
          <p:cNvPr id="2189" name="Google Shape;2189;p76" title="Blue and White Illustrated Login Page Mobile Prototype 5.png"/>
          <p:cNvPicPr preferRelativeResize="0"/>
          <p:nvPr/>
        </p:nvPicPr>
        <p:blipFill rotWithShape="1">
          <a:blip r:embed="rId3">
            <a:alphaModFix/>
          </a:blip>
          <a:srcRect b="18160"/>
          <a:stretch/>
        </p:blipFill>
        <p:spPr>
          <a:xfrm>
            <a:off x="5558931" y="1278140"/>
            <a:ext cx="1903816" cy="3372049"/>
          </a:xfrm>
          <a:prstGeom prst="rect">
            <a:avLst/>
          </a:prstGeom>
          <a:noFill/>
          <a:ln>
            <a:noFill/>
          </a:ln>
        </p:spPr>
      </p:pic>
      <p:sp>
        <p:nvSpPr>
          <p:cNvPr id="2190" name="Google Shape;2190;p76"/>
          <p:cNvSpPr/>
          <p:nvPr/>
        </p:nvSpPr>
        <p:spPr>
          <a:xfrm>
            <a:off x="6042537" y="4537275"/>
            <a:ext cx="936600" cy="576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76"/>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Sustained Digital Support App</a:t>
            </a:r>
            <a:endParaRPr/>
          </a:p>
          <a:p>
            <a:pPr marL="0" lvl="0" indent="0" algn="l" rtl="0">
              <a:spcBef>
                <a:spcPts val="0"/>
              </a:spcBef>
              <a:spcAft>
                <a:spcPts val="0"/>
              </a:spcAft>
              <a:buNone/>
            </a:pPr>
            <a:endParaRPr/>
          </a:p>
        </p:txBody>
      </p:sp>
      <p:sp>
        <p:nvSpPr>
          <p:cNvPr id="2192" name="Google Shape;2192;p76"/>
          <p:cNvSpPr/>
          <p:nvPr/>
        </p:nvSpPr>
        <p:spPr>
          <a:xfrm>
            <a:off x="1143000" y="1485900"/>
            <a:ext cx="3676500" cy="2822700"/>
          </a:xfrm>
          <a:prstGeom prst="roundRect">
            <a:avLst>
              <a:gd name="adj" fmla="val 91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6"/>
          <p:cNvSpPr txBox="1">
            <a:spLocks noGrp="1"/>
          </p:cNvSpPr>
          <p:nvPr>
            <p:ph type="body" idx="1"/>
          </p:nvPr>
        </p:nvSpPr>
        <p:spPr>
          <a:xfrm>
            <a:off x="1238100" y="1459200"/>
            <a:ext cx="3486300" cy="2602800"/>
          </a:xfrm>
          <a:prstGeom prst="rect">
            <a:avLst/>
          </a:prstGeom>
        </p:spPr>
        <p:txBody>
          <a:bodyPr spcFirstLastPara="1" wrap="square" lIns="91425" tIns="182875" rIns="91425" bIns="0" anchor="t" anchorCtr="0">
            <a:noAutofit/>
          </a:bodyPr>
          <a:lstStyle/>
          <a:p>
            <a:pPr marL="457200" lvl="0" indent="-330200" algn="l" rtl="0">
              <a:spcBef>
                <a:spcPts val="0"/>
              </a:spcBef>
              <a:spcAft>
                <a:spcPts val="0"/>
              </a:spcAft>
              <a:buClr>
                <a:schemeClr val="dk2"/>
              </a:buClr>
              <a:buSzPts val="1600"/>
              <a:buChar char="●"/>
            </a:pPr>
            <a:r>
              <a:rPr lang="en" sz="1600"/>
              <a:t>Easy and Secure Log In</a:t>
            </a:r>
            <a:endParaRPr sz="1600"/>
          </a:p>
          <a:p>
            <a:pPr marL="457200" lvl="0" indent="-330200" algn="l" rtl="0">
              <a:spcBef>
                <a:spcPts val="1000"/>
              </a:spcBef>
              <a:spcAft>
                <a:spcPts val="0"/>
              </a:spcAft>
              <a:buClr>
                <a:schemeClr val="dk2"/>
              </a:buClr>
              <a:buSzPts val="1600"/>
              <a:buChar char="●"/>
            </a:pPr>
            <a:r>
              <a:rPr lang="en" sz="1600"/>
              <a:t>Live Medication Calendar</a:t>
            </a:r>
            <a:endParaRPr sz="1600"/>
          </a:p>
          <a:p>
            <a:pPr marL="457200" lvl="0" indent="-330200" algn="l" rtl="0">
              <a:spcBef>
                <a:spcPts val="1000"/>
              </a:spcBef>
              <a:spcAft>
                <a:spcPts val="0"/>
              </a:spcAft>
              <a:buClr>
                <a:schemeClr val="dk2"/>
              </a:buClr>
              <a:buSzPts val="1600"/>
              <a:buChar char="●"/>
            </a:pPr>
            <a:r>
              <a:rPr lang="en" sz="1600"/>
              <a:t>Sends Reminder</a:t>
            </a:r>
            <a:endParaRPr sz="1600"/>
          </a:p>
          <a:p>
            <a:pPr marL="457200" lvl="0" indent="-330200" algn="l" rtl="0">
              <a:spcBef>
                <a:spcPts val="1000"/>
              </a:spcBef>
              <a:spcAft>
                <a:spcPts val="1000"/>
              </a:spcAft>
              <a:buClr>
                <a:schemeClr val="dk2"/>
              </a:buClr>
              <a:buSzPts val="1600"/>
              <a:buChar char="●"/>
            </a:pPr>
            <a:r>
              <a:rPr lang="en" sz="1600"/>
              <a:t>Health Quizzes and Rewards</a:t>
            </a:r>
            <a:endParaRPr sz="160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197"/>
        <p:cNvGrpSpPr/>
        <p:nvPr/>
      </p:nvGrpSpPr>
      <p:grpSpPr>
        <a:xfrm>
          <a:off x="0" y="0"/>
          <a:ext cx="0" cy="0"/>
          <a:chOff x="0" y="0"/>
          <a:chExt cx="0" cy="0"/>
        </a:xfrm>
      </p:grpSpPr>
      <p:grpSp>
        <p:nvGrpSpPr>
          <p:cNvPr id="2198" name="Google Shape;2198;p77"/>
          <p:cNvGrpSpPr/>
          <p:nvPr/>
        </p:nvGrpSpPr>
        <p:grpSpPr>
          <a:xfrm>
            <a:off x="5413960" y="1106154"/>
            <a:ext cx="2193820" cy="3715835"/>
            <a:chOff x="5164000" y="1065875"/>
            <a:chExt cx="1778100" cy="3011700"/>
          </a:xfrm>
        </p:grpSpPr>
        <p:sp>
          <p:nvSpPr>
            <p:cNvPr id="2199" name="Google Shape;2199;p77"/>
            <p:cNvSpPr/>
            <p:nvPr/>
          </p:nvSpPr>
          <p:spPr>
            <a:xfrm>
              <a:off x="5164108" y="1065875"/>
              <a:ext cx="1777800" cy="3011700"/>
            </a:xfrm>
            <a:prstGeom prst="roundRect">
              <a:avLst>
                <a:gd name="adj" fmla="val 10675"/>
              </a:avLst>
            </a:prstGeom>
            <a:solidFill>
              <a:schemeClr val="accent3"/>
            </a:solidFill>
            <a:ln w="141025" cap="flat" cmpd="sng">
              <a:solidFill>
                <a:schemeClr val="accent3"/>
              </a:solidFill>
              <a:prstDash val="solid"/>
              <a:round/>
              <a:headEnd type="none" w="sm" len="sm"/>
              <a:tailEnd type="none" w="sm" len="sm"/>
            </a:ln>
            <a:effectLst>
              <a:outerShdw dist="94016" dir="2940000" algn="bl" rotWithShape="0">
                <a:schemeClr val="lt1">
                  <a:alpha val="25000"/>
                </a:schemeClr>
              </a:outerShdw>
            </a:effectLst>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sp>
          <p:nvSpPr>
            <p:cNvPr id="2200" name="Google Shape;2200;p77"/>
            <p:cNvSpPr/>
            <p:nvPr/>
          </p:nvSpPr>
          <p:spPr>
            <a:xfrm>
              <a:off x="5164000" y="1066019"/>
              <a:ext cx="1778100" cy="3011400"/>
            </a:xfrm>
            <a:prstGeom prst="roundRect">
              <a:avLst>
                <a:gd name="adj" fmla="val 10675"/>
              </a:avLst>
            </a:prstGeom>
            <a:solidFill>
              <a:schemeClr val="accent4"/>
            </a:solidFill>
            <a:ln>
              <a:noFill/>
            </a:ln>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grpSp>
      <p:pic>
        <p:nvPicPr>
          <p:cNvPr id="2201" name="Google Shape;2201;p77" title="Blue and White Illustrated Login Page Mobile Prototype 7.png"/>
          <p:cNvPicPr preferRelativeResize="0"/>
          <p:nvPr/>
        </p:nvPicPr>
        <p:blipFill rotWithShape="1">
          <a:blip r:embed="rId3">
            <a:alphaModFix/>
          </a:blip>
          <a:srcRect t="9084" b="9076"/>
          <a:stretch/>
        </p:blipFill>
        <p:spPr>
          <a:xfrm>
            <a:off x="5558931" y="1278140"/>
            <a:ext cx="1903816" cy="3372049"/>
          </a:xfrm>
          <a:prstGeom prst="rect">
            <a:avLst/>
          </a:prstGeom>
          <a:noFill/>
          <a:ln>
            <a:noFill/>
          </a:ln>
        </p:spPr>
      </p:pic>
      <p:sp>
        <p:nvSpPr>
          <p:cNvPr id="2202" name="Google Shape;2202;p77"/>
          <p:cNvSpPr/>
          <p:nvPr/>
        </p:nvSpPr>
        <p:spPr>
          <a:xfrm>
            <a:off x="6042537" y="4537275"/>
            <a:ext cx="936600" cy="576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77"/>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Sustained Digital Support App</a:t>
            </a:r>
            <a:endParaRPr/>
          </a:p>
          <a:p>
            <a:pPr marL="0" lvl="0" indent="0" algn="l" rtl="0">
              <a:spcBef>
                <a:spcPts val="0"/>
              </a:spcBef>
              <a:spcAft>
                <a:spcPts val="0"/>
              </a:spcAft>
              <a:buNone/>
            </a:pPr>
            <a:endParaRPr/>
          </a:p>
        </p:txBody>
      </p:sp>
      <p:sp>
        <p:nvSpPr>
          <p:cNvPr id="2204" name="Google Shape;2204;p77"/>
          <p:cNvSpPr/>
          <p:nvPr/>
        </p:nvSpPr>
        <p:spPr>
          <a:xfrm>
            <a:off x="1143000" y="1485900"/>
            <a:ext cx="3676500" cy="2822700"/>
          </a:xfrm>
          <a:prstGeom prst="roundRect">
            <a:avLst>
              <a:gd name="adj" fmla="val 91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77"/>
          <p:cNvSpPr txBox="1">
            <a:spLocks noGrp="1"/>
          </p:cNvSpPr>
          <p:nvPr>
            <p:ph type="body" idx="1"/>
          </p:nvPr>
        </p:nvSpPr>
        <p:spPr>
          <a:xfrm>
            <a:off x="1238100" y="1459200"/>
            <a:ext cx="3486300" cy="2602800"/>
          </a:xfrm>
          <a:prstGeom prst="rect">
            <a:avLst/>
          </a:prstGeom>
        </p:spPr>
        <p:txBody>
          <a:bodyPr spcFirstLastPara="1" wrap="square" lIns="91425" tIns="182875" rIns="91425" bIns="0" anchor="t" anchorCtr="0">
            <a:noAutofit/>
          </a:bodyPr>
          <a:lstStyle/>
          <a:p>
            <a:pPr marL="457200" lvl="0" indent="-330200" algn="l" rtl="0">
              <a:spcBef>
                <a:spcPts val="0"/>
              </a:spcBef>
              <a:spcAft>
                <a:spcPts val="0"/>
              </a:spcAft>
              <a:buClr>
                <a:schemeClr val="dk2"/>
              </a:buClr>
              <a:buSzPts val="1600"/>
              <a:buChar char="●"/>
            </a:pPr>
            <a:r>
              <a:rPr lang="en" sz="1600"/>
              <a:t>Easy and Secure Log In</a:t>
            </a:r>
            <a:endParaRPr sz="1600"/>
          </a:p>
          <a:p>
            <a:pPr marL="457200" lvl="0" indent="-330200" algn="l" rtl="0">
              <a:spcBef>
                <a:spcPts val="1000"/>
              </a:spcBef>
              <a:spcAft>
                <a:spcPts val="0"/>
              </a:spcAft>
              <a:buClr>
                <a:schemeClr val="dk2"/>
              </a:buClr>
              <a:buSzPts val="1600"/>
              <a:buChar char="●"/>
            </a:pPr>
            <a:r>
              <a:rPr lang="en" sz="1600"/>
              <a:t>Live Medication Calendar</a:t>
            </a:r>
            <a:endParaRPr sz="1600"/>
          </a:p>
          <a:p>
            <a:pPr marL="457200" lvl="0" indent="-330200" algn="l" rtl="0">
              <a:spcBef>
                <a:spcPts val="1000"/>
              </a:spcBef>
              <a:spcAft>
                <a:spcPts val="0"/>
              </a:spcAft>
              <a:buClr>
                <a:schemeClr val="dk2"/>
              </a:buClr>
              <a:buSzPts val="1600"/>
              <a:buChar char="●"/>
            </a:pPr>
            <a:r>
              <a:rPr lang="en" sz="1600"/>
              <a:t>Sends Reminder</a:t>
            </a:r>
            <a:endParaRPr sz="1600"/>
          </a:p>
          <a:p>
            <a:pPr marL="457200" lvl="0" indent="-330200" algn="l" rtl="0">
              <a:spcBef>
                <a:spcPts val="1000"/>
              </a:spcBef>
              <a:spcAft>
                <a:spcPts val="1000"/>
              </a:spcAft>
              <a:buClr>
                <a:schemeClr val="dk2"/>
              </a:buClr>
              <a:buSzPts val="1600"/>
              <a:buChar char="●"/>
            </a:pPr>
            <a:r>
              <a:rPr lang="en" sz="1600"/>
              <a:t>Health Quizzes and Rewards</a:t>
            </a:r>
            <a:endParaRPr sz="160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209"/>
        <p:cNvGrpSpPr/>
        <p:nvPr/>
      </p:nvGrpSpPr>
      <p:grpSpPr>
        <a:xfrm>
          <a:off x="0" y="0"/>
          <a:ext cx="0" cy="0"/>
          <a:chOff x="0" y="0"/>
          <a:chExt cx="0" cy="0"/>
        </a:xfrm>
      </p:grpSpPr>
      <p:grpSp>
        <p:nvGrpSpPr>
          <p:cNvPr id="2210" name="Google Shape;2210;p78"/>
          <p:cNvGrpSpPr/>
          <p:nvPr/>
        </p:nvGrpSpPr>
        <p:grpSpPr>
          <a:xfrm>
            <a:off x="5413960" y="1106154"/>
            <a:ext cx="2193820" cy="3715835"/>
            <a:chOff x="5164000" y="1065875"/>
            <a:chExt cx="1778100" cy="3011700"/>
          </a:xfrm>
        </p:grpSpPr>
        <p:sp>
          <p:nvSpPr>
            <p:cNvPr id="2211" name="Google Shape;2211;p78"/>
            <p:cNvSpPr/>
            <p:nvPr/>
          </p:nvSpPr>
          <p:spPr>
            <a:xfrm>
              <a:off x="5164108" y="1065875"/>
              <a:ext cx="1777800" cy="3011700"/>
            </a:xfrm>
            <a:prstGeom prst="roundRect">
              <a:avLst>
                <a:gd name="adj" fmla="val 10675"/>
              </a:avLst>
            </a:prstGeom>
            <a:solidFill>
              <a:schemeClr val="accent3"/>
            </a:solidFill>
            <a:ln w="141025" cap="flat" cmpd="sng">
              <a:solidFill>
                <a:schemeClr val="accent3"/>
              </a:solidFill>
              <a:prstDash val="solid"/>
              <a:round/>
              <a:headEnd type="none" w="sm" len="sm"/>
              <a:tailEnd type="none" w="sm" len="sm"/>
            </a:ln>
            <a:effectLst>
              <a:outerShdw dist="94016" dir="2940000" algn="bl" rotWithShape="0">
                <a:schemeClr val="lt1">
                  <a:alpha val="25000"/>
                </a:schemeClr>
              </a:outerShdw>
            </a:effectLst>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sp>
          <p:nvSpPr>
            <p:cNvPr id="2212" name="Google Shape;2212;p78"/>
            <p:cNvSpPr/>
            <p:nvPr/>
          </p:nvSpPr>
          <p:spPr>
            <a:xfrm>
              <a:off x="5164000" y="1066019"/>
              <a:ext cx="1778100" cy="3011400"/>
            </a:xfrm>
            <a:prstGeom prst="roundRect">
              <a:avLst>
                <a:gd name="adj" fmla="val 10675"/>
              </a:avLst>
            </a:prstGeom>
            <a:solidFill>
              <a:schemeClr val="accent4"/>
            </a:solidFill>
            <a:ln>
              <a:noFill/>
            </a:ln>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grpSp>
      <p:pic>
        <p:nvPicPr>
          <p:cNvPr id="2213" name="Google Shape;2213;p78" title="Blue and White Illustrated Login Page Mobile Prototype 8.png"/>
          <p:cNvPicPr preferRelativeResize="0"/>
          <p:nvPr/>
        </p:nvPicPr>
        <p:blipFill rotWithShape="1">
          <a:blip r:embed="rId3">
            <a:alphaModFix/>
          </a:blip>
          <a:srcRect t="5933" b="12226"/>
          <a:stretch/>
        </p:blipFill>
        <p:spPr>
          <a:xfrm>
            <a:off x="5558931" y="1278140"/>
            <a:ext cx="1903816" cy="3372049"/>
          </a:xfrm>
          <a:prstGeom prst="rect">
            <a:avLst/>
          </a:prstGeom>
          <a:noFill/>
          <a:ln>
            <a:noFill/>
          </a:ln>
        </p:spPr>
      </p:pic>
      <p:sp>
        <p:nvSpPr>
          <p:cNvPr id="2214" name="Google Shape;2214;p78"/>
          <p:cNvSpPr/>
          <p:nvPr/>
        </p:nvSpPr>
        <p:spPr>
          <a:xfrm>
            <a:off x="6042537" y="4537275"/>
            <a:ext cx="936600" cy="576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8"/>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Sustained Digital Support App</a:t>
            </a:r>
            <a:endParaRPr/>
          </a:p>
          <a:p>
            <a:pPr marL="0" lvl="0" indent="0" algn="l" rtl="0">
              <a:spcBef>
                <a:spcPts val="0"/>
              </a:spcBef>
              <a:spcAft>
                <a:spcPts val="0"/>
              </a:spcAft>
              <a:buNone/>
            </a:pPr>
            <a:endParaRPr/>
          </a:p>
        </p:txBody>
      </p:sp>
      <p:sp>
        <p:nvSpPr>
          <p:cNvPr id="2216" name="Google Shape;2216;p78"/>
          <p:cNvSpPr/>
          <p:nvPr/>
        </p:nvSpPr>
        <p:spPr>
          <a:xfrm>
            <a:off x="1143000" y="1485900"/>
            <a:ext cx="3676500" cy="2822700"/>
          </a:xfrm>
          <a:prstGeom prst="roundRect">
            <a:avLst>
              <a:gd name="adj" fmla="val 91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8"/>
          <p:cNvSpPr txBox="1">
            <a:spLocks noGrp="1"/>
          </p:cNvSpPr>
          <p:nvPr>
            <p:ph type="body" idx="1"/>
          </p:nvPr>
        </p:nvSpPr>
        <p:spPr>
          <a:xfrm>
            <a:off x="1238100" y="1459200"/>
            <a:ext cx="3486300" cy="2602800"/>
          </a:xfrm>
          <a:prstGeom prst="rect">
            <a:avLst/>
          </a:prstGeom>
        </p:spPr>
        <p:txBody>
          <a:bodyPr spcFirstLastPara="1" wrap="square" lIns="91425" tIns="182875" rIns="91425" bIns="0" anchor="t" anchorCtr="0">
            <a:noAutofit/>
          </a:bodyPr>
          <a:lstStyle/>
          <a:p>
            <a:pPr marL="457200" lvl="0" indent="-330200" algn="l" rtl="0">
              <a:spcBef>
                <a:spcPts val="0"/>
              </a:spcBef>
              <a:spcAft>
                <a:spcPts val="0"/>
              </a:spcAft>
              <a:buClr>
                <a:schemeClr val="dk2"/>
              </a:buClr>
              <a:buSzPts val="1600"/>
              <a:buChar char="●"/>
            </a:pPr>
            <a:r>
              <a:rPr lang="en" sz="1600"/>
              <a:t>Easy and Secure Log In</a:t>
            </a:r>
            <a:endParaRPr sz="1600"/>
          </a:p>
          <a:p>
            <a:pPr marL="457200" lvl="0" indent="-330200" algn="l" rtl="0">
              <a:spcBef>
                <a:spcPts val="1000"/>
              </a:spcBef>
              <a:spcAft>
                <a:spcPts val="0"/>
              </a:spcAft>
              <a:buClr>
                <a:schemeClr val="dk2"/>
              </a:buClr>
              <a:buSzPts val="1600"/>
              <a:buChar char="●"/>
            </a:pPr>
            <a:r>
              <a:rPr lang="en" sz="1600"/>
              <a:t>Live Medication Calendar</a:t>
            </a:r>
            <a:endParaRPr sz="1600"/>
          </a:p>
          <a:p>
            <a:pPr marL="457200" lvl="0" indent="-330200" algn="l" rtl="0">
              <a:spcBef>
                <a:spcPts val="1000"/>
              </a:spcBef>
              <a:spcAft>
                <a:spcPts val="0"/>
              </a:spcAft>
              <a:buClr>
                <a:schemeClr val="dk2"/>
              </a:buClr>
              <a:buSzPts val="1600"/>
              <a:buChar char="●"/>
            </a:pPr>
            <a:r>
              <a:rPr lang="en" sz="1600"/>
              <a:t>Sends Reminder</a:t>
            </a:r>
            <a:endParaRPr sz="1600"/>
          </a:p>
          <a:p>
            <a:pPr marL="457200" lvl="0" indent="-330200" algn="l" rtl="0">
              <a:spcBef>
                <a:spcPts val="1000"/>
              </a:spcBef>
              <a:spcAft>
                <a:spcPts val="0"/>
              </a:spcAft>
              <a:buClr>
                <a:schemeClr val="dk2"/>
              </a:buClr>
              <a:buSzPts val="1600"/>
              <a:buChar char="●"/>
            </a:pPr>
            <a:r>
              <a:rPr lang="en" sz="1600"/>
              <a:t>Health Quizzes and Rewards</a:t>
            </a:r>
            <a:endParaRPr sz="1600"/>
          </a:p>
          <a:p>
            <a:pPr marL="457200" lvl="0" indent="-330200" algn="l" rtl="0">
              <a:spcBef>
                <a:spcPts val="1000"/>
              </a:spcBef>
              <a:spcAft>
                <a:spcPts val="1000"/>
              </a:spcAft>
              <a:buClr>
                <a:schemeClr val="dk2"/>
              </a:buClr>
              <a:buSzPts val="1600"/>
              <a:buChar char="●"/>
            </a:pPr>
            <a:r>
              <a:rPr lang="en" sz="1600"/>
              <a:t>Track and Order Refills</a:t>
            </a:r>
            <a:endParaRPr sz="160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grpSp>
        <p:nvGrpSpPr>
          <p:cNvPr id="2222" name="Google Shape;2222;p79"/>
          <p:cNvGrpSpPr/>
          <p:nvPr/>
        </p:nvGrpSpPr>
        <p:grpSpPr>
          <a:xfrm>
            <a:off x="5413960" y="1106154"/>
            <a:ext cx="2193820" cy="3715835"/>
            <a:chOff x="5164000" y="1065875"/>
            <a:chExt cx="1778100" cy="3011700"/>
          </a:xfrm>
        </p:grpSpPr>
        <p:sp>
          <p:nvSpPr>
            <p:cNvPr id="2223" name="Google Shape;2223;p79"/>
            <p:cNvSpPr/>
            <p:nvPr/>
          </p:nvSpPr>
          <p:spPr>
            <a:xfrm>
              <a:off x="5164108" y="1065875"/>
              <a:ext cx="1777800" cy="3011700"/>
            </a:xfrm>
            <a:prstGeom prst="roundRect">
              <a:avLst>
                <a:gd name="adj" fmla="val 10675"/>
              </a:avLst>
            </a:prstGeom>
            <a:solidFill>
              <a:schemeClr val="accent3"/>
            </a:solidFill>
            <a:ln w="141025" cap="flat" cmpd="sng">
              <a:solidFill>
                <a:schemeClr val="accent3"/>
              </a:solidFill>
              <a:prstDash val="solid"/>
              <a:round/>
              <a:headEnd type="none" w="sm" len="sm"/>
              <a:tailEnd type="none" w="sm" len="sm"/>
            </a:ln>
            <a:effectLst>
              <a:outerShdw dist="94016" dir="2940000" algn="bl" rotWithShape="0">
                <a:schemeClr val="lt1">
                  <a:alpha val="25000"/>
                </a:schemeClr>
              </a:outerShdw>
            </a:effectLst>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sp>
          <p:nvSpPr>
            <p:cNvPr id="2224" name="Google Shape;2224;p79"/>
            <p:cNvSpPr/>
            <p:nvPr/>
          </p:nvSpPr>
          <p:spPr>
            <a:xfrm>
              <a:off x="5164000" y="1066019"/>
              <a:ext cx="1778100" cy="3011400"/>
            </a:xfrm>
            <a:prstGeom prst="roundRect">
              <a:avLst>
                <a:gd name="adj" fmla="val 10675"/>
              </a:avLst>
            </a:prstGeom>
            <a:solidFill>
              <a:schemeClr val="accent4"/>
            </a:solidFill>
            <a:ln>
              <a:noFill/>
            </a:ln>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grpSp>
      <p:pic>
        <p:nvPicPr>
          <p:cNvPr id="2225" name="Google Shape;2225;p79" title="Blue and White Illustrated Login Page Mobile Prototype 9.png"/>
          <p:cNvPicPr preferRelativeResize="0"/>
          <p:nvPr/>
        </p:nvPicPr>
        <p:blipFill rotWithShape="1">
          <a:blip r:embed="rId3">
            <a:alphaModFix/>
          </a:blip>
          <a:srcRect t="11212" b="6948"/>
          <a:stretch/>
        </p:blipFill>
        <p:spPr>
          <a:xfrm>
            <a:off x="5558931" y="1278140"/>
            <a:ext cx="1903816" cy="3372049"/>
          </a:xfrm>
          <a:prstGeom prst="rect">
            <a:avLst/>
          </a:prstGeom>
          <a:noFill/>
          <a:ln>
            <a:noFill/>
          </a:ln>
        </p:spPr>
      </p:pic>
      <p:sp>
        <p:nvSpPr>
          <p:cNvPr id="2226" name="Google Shape;2226;p79"/>
          <p:cNvSpPr/>
          <p:nvPr/>
        </p:nvSpPr>
        <p:spPr>
          <a:xfrm>
            <a:off x="6042537" y="4537275"/>
            <a:ext cx="936600" cy="576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9"/>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Sustained Digital Support App</a:t>
            </a:r>
            <a:endParaRPr/>
          </a:p>
          <a:p>
            <a:pPr marL="0" lvl="0" indent="0" algn="l" rtl="0">
              <a:spcBef>
                <a:spcPts val="0"/>
              </a:spcBef>
              <a:spcAft>
                <a:spcPts val="0"/>
              </a:spcAft>
              <a:buNone/>
            </a:pPr>
            <a:endParaRPr/>
          </a:p>
        </p:txBody>
      </p:sp>
      <p:sp>
        <p:nvSpPr>
          <p:cNvPr id="2228" name="Google Shape;2228;p79"/>
          <p:cNvSpPr/>
          <p:nvPr/>
        </p:nvSpPr>
        <p:spPr>
          <a:xfrm>
            <a:off x="1143000" y="1485900"/>
            <a:ext cx="3676500" cy="2822700"/>
          </a:xfrm>
          <a:prstGeom prst="roundRect">
            <a:avLst>
              <a:gd name="adj" fmla="val 91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9"/>
          <p:cNvSpPr txBox="1">
            <a:spLocks noGrp="1"/>
          </p:cNvSpPr>
          <p:nvPr>
            <p:ph type="body" idx="1"/>
          </p:nvPr>
        </p:nvSpPr>
        <p:spPr>
          <a:xfrm>
            <a:off x="1238100" y="1459200"/>
            <a:ext cx="3486300" cy="2602800"/>
          </a:xfrm>
          <a:prstGeom prst="rect">
            <a:avLst/>
          </a:prstGeom>
        </p:spPr>
        <p:txBody>
          <a:bodyPr spcFirstLastPara="1" wrap="square" lIns="91425" tIns="182875" rIns="91425" bIns="0" anchor="t" anchorCtr="0">
            <a:noAutofit/>
          </a:bodyPr>
          <a:lstStyle/>
          <a:p>
            <a:pPr marL="457200" lvl="0" indent="-330200" algn="l" rtl="0">
              <a:spcBef>
                <a:spcPts val="0"/>
              </a:spcBef>
              <a:spcAft>
                <a:spcPts val="0"/>
              </a:spcAft>
              <a:buClr>
                <a:schemeClr val="dk2"/>
              </a:buClr>
              <a:buSzPts val="1600"/>
              <a:buChar char="●"/>
            </a:pPr>
            <a:r>
              <a:rPr lang="en" sz="1600"/>
              <a:t>Easy and Secure Log In</a:t>
            </a:r>
            <a:endParaRPr sz="1600"/>
          </a:p>
          <a:p>
            <a:pPr marL="457200" lvl="0" indent="-330200" algn="l" rtl="0">
              <a:spcBef>
                <a:spcPts val="1000"/>
              </a:spcBef>
              <a:spcAft>
                <a:spcPts val="0"/>
              </a:spcAft>
              <a:buClr>
                <a:schemeClr val="dk2"/>
              </a:buClr>
              <a:buSzPts val="1600"/>
              <a:buChar char="●"/>
            </a:pPr>
            <a:r>
              <a:rPr lang="en" sz="1600"/>
              <a:t>Live Medication Calendar</a:t>
            </a:r>
            <a:endParaRPr sz="1600"/>
          </a:p>
          <a:p>
            <a:pPr marL="457200" lvl="0" indent="-330200" algn="l" rtl="0">
              <a:spcBef>
                <a:spcPts val="1000"/>
              </a:spcBef>
              <a:spcAft>
                <a:spcPts val="0"/>
              </a:spcAft>
              <a:buClr>
                <a:schemeClr val="dk2"/>
              </a:buClr>
              <a:buSzPts val="1600"/>
              <a:buChar char="●"/>
            </a:pPr>
            <a:r>
              <a:rPr lang="en" sz="1600"/>
              <a:t>Sends Reminder</a:t>
            </a:r>
            <a:endParaRPr sz="1600"/>
          </a:p>
          <a:p>
            <a:pPr marL="457200" lvl="0" indent="-330200" algn="l" rtl="0">
              <a:spcBef>
                <a:spcPts val="1000"/>
              </a:spcBef>
              <a:spcAft>
                <a:spcPts val="0"/>
              </a:spcAft>
              <a:buClr>
                <a:schemeClr val="dk2"/>
              </a:buClr>
              <a:buSzPts val="1600"/>
              <a:buChar char="●"/>
            </a:pPr>
            <a:r>
              <a:rPr lang="en" sz="1600"/>
              <a:t>Health Quizzes and Rewards</a:t>
            </a:r>
            <a:endParaRPr sz="1600"/>
          </a:p>
          <a:p>
            <a:pPr marL="457200" lvl="0" indent="-330200" algn="l" rtl="0">
              <a:spcBef>
                <a:spcPts val="1000"/>
              </a:spcBef>
              <a:spcAft>
                <a:spcPts val="0"/>
              </a:spcAft>
              <a:buClr>
                <a:schemeClr val="dk2"/>
              </a:buClr>
              <a:buSzPts val="1600"/>
              <a:buChar char="●"/>
            </a:pPr>
            <a:r>
              <a:rPr lang="en" sz="1600"/>
              <a:t>Track and Order Refills</a:t>
            </a:r>
            <a:endParaRPr sz="1600"/>
          </a:p>
          <a:p>
            <a:pPr marL="457200" lvl="0" indent="-330200" algn="l" rtl="0">
              <a:spcBef>
                <a:spcPts val="1000"/>
              </a:spcBef>
              <a:spcAft>
                <a:spcPts val="0"/>
              </a:spcAft>
              <a:buClr>
                <a:schemeClr val="dk2"/>
              </a:buClr>
              <a:buSzPts val="1600"/>
              <a:buChar char="●"/>
            </a:pPr>
            <a:r>
              <a:rPr lang="en" sz="1600"/>
              <a:t>Manuals and Mobile Services</a:t>
            </a:r>
            <a:endParaRPr sz="1600"/>
          </a:p>
          <a:p>
            <a:pPr marL="457200" lvl="0" indent="0" algn="l" rtl="0">
              <a:spcBef>
                <a:spcPts val="1000"/>
              </a:spcBef>
              <a:spcAft>
                <a:spcPts val="1000"/>
              </a:spcAft>
              <a:buNone/>
            </a:pPr>
            <a:endParaRPr sz="160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233"/>
        <p:cNvGrpSpPr/>
        <p:nvPr/>
      </p:nvGrpSpPr>
      <p:grpSpPr>
        <a:xfrm>
          <a:off x="0" y="0"/>
          <a:ext cx="0" cy="0"/>
          <a:chOff x="0" y="0"/>
          <a:chExt cx="0" cy="0"/>
        </a:xfrm>
      </p:grpSpPr>
      <p:grpSp>
        <p:nvGrpSpPr>
          <p:cNvPr id="2234" name="Google Shape;2234;p80"/>
          <p:cNvGrpSpPr/>
          <p:nvPr/>
        </p:nvGrpSpPr>
        <p:grpSpPr>
          <a:xfrm>
            <a:off x="5413960" y="1106154"/>
            <a:ext cx="2193820" cy="3715835"/>
            <a:chOff x="5164000" y="1065875"/>
            <a:chExt cx="1778100" cy="3011700"/>
          </a:xfrm>
        </p:grpSpPr>
        <p:sp>
          <p:nvSpPr>
            <p:cNvPr id="2235" name="Google Shape;2235;p80"/>
            <p:cNvSpPr/>
            <p:nvPr/>
          </p:nvSpPr>
          <p:spPr>
            <a:xfrm>
              <a:off x="5164108" y="1065875"/>
              <a:ext cx="1777800" cy="3011700"/>
            </a:xfrm>
            <a:prstGeom prst="roundRect">
              <a:avLst>
                <a:gd name="adj" fmla="val 10675"/>
              </a:avLst>
            </a:prstGeom>
            <a:solidFill>
              <a:schemeClr val="accent3"/>
            </a:solidFill>
            <a:ln w="141025" cap="flat" cmpd="sng">
              <a:solidFill>
                <a:schemeClr val="accent3"/>
              </a:solidFill>
              <a:prstDash val="solid"/>
              <a:round/>
              <a:headEnd type="none" w="sm" len="sm"/>
              <a:tailEnd type="none" w="sm" len="sm"/>
            </a:ln>
            <a:effectLst>
              <a:outerShdw dist="94016" dir="2940000" algn="bl" rotWithShape="0">
                <a:schemeClr val="lt1">
                  <a:alpha val="25000"/>
                </a:schemeClr>
              </a:outerShdw>
            </a:effectLst>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sp>
          <p:nvSpPr>
            <p:cNvPr id="2236" name="Google Shape;2236;p80"/>
            <p:cNvSpPr/>
            <p:nvPr/>
          </p:nvSpPr>
          <p:spPr>
            <a:xfrm>
              <a:off x="5164000" y="1066019"/>
              <a:ext cx="1778100" cy="3011400"/>
            </a:xfrm>
            <a:prstGeom prst="roundRect">
              <a:avLst>
                <a:gd name="adj" fmla="val 10675"/>
              </a:avLst>
            </a:prstGeom>
            <a:solidFill>
              <a:schemeClr val="accent4"/>
            </a:solidFill>
            <a:ln>
              <a:noFill/>
            </a:ln>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grpSp>
      <p:pic>
        <p:nvPicPr>
          <p:cNvPr id="2237" name="Google Shape;2237;p80" title="Blue and White Illustrated Login Page Mobile Prototype 10.png"/>
          <p:cNvPicPr preferRelativeResize="0"/>
          <p:nvPr/>
        </p:nvPicPr>
        <p:blipFill rotWithShape="1">
          <a:blip r:embed="rId3">
            <a:alphaModFix/>
          </a:blip>
          <a:srcRect t="4214" b="13945"/>
          <a:stretch/>
        </p:blipFill>
        <p:spPr>
          <a:xfrm>
            <a:off x="5558931" y="1278140"/>
            <a:ext cx="1903816" cy="3372049"/>
          </a:xfrm>
          <a:prstGeom prst="rect">
            <a:avLst/>
          </a:prstGeom>
          <a:noFill/>
          <a:ln>
            <a:noFill/>
          </a:ln>
        </p:spPr>
      </p:pic>
      <p:sp>
        <p:nvSpPr>
          <p:cNvPr id="2238" name="Google Shape;2238;p80"/>
          <p:cNvSpPr/>
          <p:nvPr/>
        </p:nvSpPr>
        <p:spPr>
          <a:xfrm>
            <a:off x="6042537" y="4537275"/>
            <a:ext cx="936600" cy="576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80"/>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Sustained Digital Support App</a:t>
            </a:r>
            <a:endParaRPr/>
          </a:p>
          <a:p>
            <a:pPr marL="0" lvl="0" indent="0" algn="l" rtl="0">
              <a:spcBef>
                <a:spcPts val="0"/>
              </a:spcBef>
              <a:spcAft>
                <a:spcPts val="0"/>
              </a:spcAft>
              <a:buNone/>
            </a:pPr>
            <a:endParaRPr/>
          </a:p>
        </p:txBody>
      </p:sp>
      <p:sp>
        <p:nvSpPr>
          <p:cNvPr id="2240" name="Google Shape;2240;p80"/>
          <p:cNvSpPr/>
          <p:nvPr/>
        </p:nvSpPr>
        <p:spPr>
          <a:xfrm>
            <a:off x="1143000" y="1485900"/>
            <a:ext cx="3676500" cy="2822700"/>
          </a:xfrm>
          <a:prstGeom prst="roundRect">
            <a:avLst>
              <a:gd name="adj" fmla="val 91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80"/>
          <p:cNvSpPr txBox="1">
            <a:spLocks noGrp="1"/>
          </p:cNvSpPr>
          <p:nvPr>
            <p:ph type="body" idx="1"/>
          </p:nvPr>
        </p:nvSpPr>
        <p:spPr>
          <a:xfrm>
            <a:off x="1238100" y="1459200"/>
            <a:ext cx="3486300" cy="2602800"/>
          </a:xfrm>
          <a:prstGeom prst="rect">
            <a:avLst/>
          </a:prstGeom>
        </p:spPr>
        <p:txBody>
          <a:bodyPr spcFirstLastPara="1" wrap="square" lIns="91425" tIns="182875" rIns="91425" bIns="0" anchor="t" anchorCtr="0">
            <a:noAutofit/>
          </a:bodyPr>
          <a:lstStyle/>
          <a:p>
            <a:pPr marL="457200" lvl="0" indent="-330200" algn="l" rtl="0">
              <a:spcBef>
                <a:spcPts val="0"/>
              </a:spcBef>
              <a:spcAft>
                <a:spcPts val="0"/>
              </a:spcAft>
              <a:buClr>
                <a:schemeClr val="dk2"/>
              </a:buClr>
              <a:buSzPts val="1600"/>
              <a:buChar char="●"/>
            </a:pPr>
            <a:r>
              <a:rPr lang="en" sz="1600"/>
              <a:t>Easy and Secure Log In</a:t>
            </a:r>
            <a:endParaRPr sz="1600"/>
          </a:p>
          <a:p>
            <a:pPr marL="457200" lvl="0" indent="-330200" algn="l" rtl="0">
              <a:spcBef>
                <a:spcPts val="1000"/>
              </a:spcBef>
              <a:spcAft>
                <a:spcPts val="0"/>
              </a:spcAft>
              <a:buClr>
                <a:schemeClr val="dk2"/>
              </a:buClr>
              <a:buSzPts val="1600"/>
              <a:buChar char="●"/>
            </a:pPr>
            <a:r>
              <a:rPr lang="en" sz="1600"/>
              <a:t>Live Medication Calendar</a:t>
            </a:r>
            <a:endParaRPr sz="1600"/>
          </a:p>
          <a:p>
            <a:pPr marL="457200" lvl="0" indent="-330200" algn="l" rtl="0">
              <a:spcBef>
                <a:spcPts val="1000"/>
              </a:spcBef>
              <a:spcAft>
                <a:spcPts val="0"/>
              </a:spcAft>
              <a:buClr>
                <a:schemeClr val="dk2"/>
              </a:buClr>
              <a:buSzPts val="1600"/>
              <a:buChar char="●"/>
            </a:pPr>
            <a:r>
              <a:rPr lang="en" sz="1600"/>
              <a:t>Sends Reminder</a:t>
            </a:r>
            <a:endParaRPr sz="1600"/>
          </a:p>
          <a:p>
            <a:pPr marL="457200" lvl="0" indent="-330200" algn="l" rtl="0">
              <a:spcBef>
                <a:spcPts val="1000"/>
              </a:spcBef>
              <a:spcAft>
                <a:spcPts val="0"/>
              </a:spcAft>
              <a:buClr>
                <a:schemeClr val="dk2"/>
              </a:buClr>
              <a:buSzPts val="1600"/>
              <a:buChar char="●"/>
            </a:pPr>
            <a:r>
              <a:rPr lang="en" sz="1600"/>
              <a:t>Health Quizzes and Rewards</a:t>
            </a:r>
            <a:endParaRPr sz="1600"/>
          </a:p>
          <a:p>
            <a:pPr marL="457200" lvl="0" indent="-330200" algn="l" rtl="0">
              <a:spcBef>
                <a:spcPts val="1000"/>
              </a:spcBef>
              <a:spcAft>
                <a:spcPts val="0"/>
              </a:spcAft>
              <a:buClr>
                <a:schemeClr val="dk2"/>
              </a:buClr>
              <a:buSzPts val="1600"/>
              <a:buChar char="●"/>
            </a:pPr>
            <a:r>
              <a:rPr lang="en" sz="1600"/>
              <a:t>Track and Order Refills</a:t>
            </a:r>
            <a:endParaRPr sz="1600"/>
          </a:p>
          <a:p>
            <a:pPr marL="457200" lvl="0" indent="-330200" algn="l" rtl="0">
              <a:spcBef>
                <a:spcPts val="1000"/>
              </a:spcBef>
              <a:spcAft>
                <a:spcPts val="1000"/>
              </a:spcAft>
              <a:buClr>
                <a:schemeClr val="dk2"/>
              </a:buClr>
              <a:buSzPts val="1600"/>
              <a:buChar char="●"/>
            </a:pPr>
            <a:r>
              <a:rPr lang="en" sz="1600"/>
              <a:t>Manuals and Mobile Services</a:t>
            </a:r>
            <a:endParaRPr sz="160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grpSp>
        <p:nvGrpSpPr>
          <p:cNvPr id="2246" name="Google Shape;2246;p81"/>
          <p:cNvGrpSpPr/>
          <p:nvPr/>
        </p:nvGrpSpPr>
        <p:grpSpPr>
          <a:xfrm>
            <a:off x="5413960" y="1106154"/>
            <a:ext cx="2193820" cy="3715835"/>
            <a:chOff x="5164000" y="1065875"/>
            <a:chExt cx="1778100" cy="3011700"/>
          </a:xfrm>
        </p:grpSpPr>
        <p:sp>
          <p:nvSpPr>
            <p:cNvPr id="2247" name="Google Shape;2247;p81"/>
            <p:cNvSpPr/>
            <p:nvPr/>
          </p:nvSpPr>
          <p:spPr>
            <a:xfrm>
              <a:off x="5164108" y="1065875"/>
              <a:ext cx="1777800" cy="3011700"/>
            </a:xfrm>
            <a:prstGeom prst="roundRect">
              <a:avLst>
                <a:gd name="adj" fmla="val 10675"/>
              </a:avLst>
            </a:prstGeom>
            <a:solidFill>
              <a:schemeClr val="accent3"/>
            </a:solidFill>
            <a:ln w="141025" cap="flat" cmpd="sng">
              <a:solidFill>
                <a:schemeClr val="accent3"/>
              </a:solidFill>
              <a:prstDash val="solid"/>
              <a:round/>
              <a:headEnd type="none" w="sm" len="sm"/>
              <a:tailEnd type="none" w="sm" len="sm"/>
            </a:ln>
            <a:effectLst>
              <a:outerShdw dist="94016" dir="2940000" algn="bl" rotWithShape="0">
                <a:schemeClr val="lt1">
                  <a:alpha val="25000"/>
                </a:schemeClr>
              </a:outerShdw>
            </a:effectLst>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sp>
          <p:nvSpPr>
            <p:cNvPr id="2248" name="Google Shape;2248;p81"/>
            <p:cNvSpPr/>
            <p:nvPr/>
          </p:nvSpPr>
          <p:spPr>
            <a:xfrm>
              <a:off x="5164000" y="1066019"/>
              <a:ext cx="1778100" cy="3011400"/>
            </a:xfrm>
            <a:prstGeom prst="roundRect">
              <a:avLst>
                <a:gd name="adj" fmla="val 10675"/>
              </a:avLst>
            </a:prstGeom>
            <a:solidFill>
              <a:schemeClr val="accent4"/>
            </a:solidFill>
            <a:ln>
              <a:noFill/>
            </a:ln>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grpSp>
      <p:pic>
        <p:nvPicPr>
          <p:cNvPr id="2249" name="Google Shape;2249;p81" title="Blue and White Illustrated Login Page Mobile Prototype 11.png"/>
          <p:cNvPicPr preferRelativeResize="0"/>
          <p:nvPr/>
        </p:nvPicPr>
        <p:blipFill rotWithShape="1">
          <a:blip r:embed="rId3">
            <a:alphaModFix/>
          </a:blip>
          <a:srcRect t="2676" b="15484"/>
          <a:stretch/>
        </p:blipFill>
        <p:spPr>
          <a:xfrm>
            <a:off x="5558931" y="1278140"/>
            <a:ext cx="1903816" cy="3372049"/>
          </a:xfrm>
          <a:prstGeom prst="rect">
            <a:avLst/>
          </a:prstGeom>
          <a:noFill/>
          <a:ln>
            <a:noFill/>
          </a:ln>
        </p:spPr>
      </p:pic>
      <p:sp>
        <p:nvSpPr>
          <p:cNvPr id="2250" name="Google Shape;2250;p81"/>
          <p:cNvSpPr/>
          <p:nvPr/>
        </p:nvSpPr>
        <p:spPr>
          <a:xfrm>
            <a:off x="6042537" y="4537275"/>
            <a:ext cx="936600" cy="576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81"/>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Sustained Digital Support App</a:t>
            </a:r>
            <a:endParaRPr/>
          </a:p>
          <a:p>
            <a:pPr marL="0" lvl="0" indent="0" algn="l" rtl="0">
              <a:spcBef>
                <a:spcPts val="0"/>
              </a:spcBef>
              <a:spcAft>
                <a:spcPts val="0"/>
              </a:spcAft>
              <a:buNone/>
            </a:pPr>
            <a:endParaRPr/>
          </a:p>
        </p:txBody>
      </p:sp>
      <p:sp>
        <p:nvSpPr>
          <p:cNvPr id="2252" name="Google Shape;2252;p81"/>
          <p:cNvSpPr/>
          <p:nvPr/>
        </p:nvSpPr>
        <p:spPr>
          <a:xfrm>
            <a:off x="1143000" y="1485900"/>
            <a:ext cx="3676500" cy="2822700"/>
          </a:xfrm>
          <a:prstGeom prst="roundRect">
            <a:avLst>
              <a:gd name="adj" fmla="val 91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81"/>
          <p:cNvSpPr txBox="1">
            <a:spLocks noGrp="1"/>
          </p:cNvSpPr>
          <p:nvPr>
            <p:ph type="body" idx="1"/>
          </p:nvPr>
        </p:nvSpPr>
        <p:spPr>
          <a:xfrm>
            <a:off x="1238100" y="1459200"/>
            <a:ext cx="3486300" cy="2602800"/>
          </a:xfrm>
          <a:prstGeom prst="rect">
            <a:avLst/>
          </a:prstGeom>
        </p:spPr>
        <p:txBody>
          <a:bodyPr spcFirstLastPara="1" wrap="square" lIns="91425" tIns="182875" rIns="91425" bIns="0" anchor="t" anchorCtr="0">
            <a:noAutofit/>
          </a:bodyPr>
          <a:lstStyle/>
          <a:p>
            <a:pPr marL="457200" lvl="0" indent="-330200" algn="l" rtl="0">
              <a:spcBef>
                <a:spcPts val="0"/>
              </a:spcBef>
              <a:spcAft>
                <a:spcPts val="0"/>
              </a:spcAft>
              <a:buClr>
                <a:schemeClr val="dk2"/>
              </a:buClr>
              <a:buSzPts val="1600"/>
              <a:buChar char="●"/>
            </a:pPr>
            <a:r>
              <a:rPr lang="en" sz="1600"/>
              <a:t>Easy and Secure Log In</a:t>
            </a:r>
            <a:endParaRPr sz="1600"/>
          </a:p>
          <a:p>
            <a:pPr marL="457200" lvl="0" indent="-330200" algn="l" rtl="0">
              <a:spcBef>
                <a:spcPts val="1000"/>
              </a:spcBef>
              <a:spcAft>
                <a:spcPts val="0"/>
              </a:spcAft>
              <a:buClr>
                <a:schemeClr val="dk2"/>
              </a:buClr>
              <a:buSzPts val="1600"/>
              <a:buChar char="●"/>
            </a:pPr>
            <a:r>
              <a:rPr lang="en" sz="1600"/>
              <a:t>Live Medication Calendar</a:t>
            </a:r>
            <a:endParaRPr sz="1600"/>
          </a:p>
          <a:p>
            <a:pPr marL="457200" lvl="0" indent="-330200" algn="l" rtl="0">
              <a:spcBef>
                <a:spcPts val="1000"/>
              </a:spcBef>
              <a:spcAft>
                <a:spcPts val="0"/>
              </a:spcAft>
              <a:buClr>
                <a:schemeClr val="dk2"/>
              </a:buClr>
              <a:buSzPts val="1600"/>
              <a:buChar char="●"/>
            </a:pPr>
            <a:r>
              <a:rPr lang="en" sz="1600"/>
              <a:t>Sends Reminder</a:t>
            </a:r>
            <a:endParaRPr sz="1600"/>
          </a:p>
          <a:p>
            <a:pPr marL="457200" lvl="0" indent="-330200" algn="l" rtl="0">
              <a:spcBef>
                <a:spcPts val="1000"/>
              </a:spcBef>
              <a:spcAft>
                <a:spcPts val="0"/>
              </a:spcAft>
              <a:buClr>
                <a:schemeClr val="dk2"/>
              </a:buClr>
              <a:buSzPts val="1600"/>
              <a:buChar char="●"/>
            </a:pPr>
            <a:r>
              <a:rPr lang="en" sz="1600"/>
              <a:t>Health Quizzes and Rewards</a:t>
            </a:r>
            <a:endParaRPr sz="1600"/>
          </a:p>
          <a:p>
            <a:pPr marL="457200" lvl="0" indent="-330200" algn="l" rtl="0">
              <a:spcBef>
                <a:spcPts val="1000"/>
              </a:spcBef>
              <a:spcAft>
                <a:spcPts val="0"/>
              </a:spcAft>
              <a:buClr>
                <a:schemeClr val="dk2"/>
              </a:buClr>
              <a:buSzPts val="1600"/>
              <a:buChar char="●"/>
            </a:pPr>
            <a:r>
              <a:rPr lang="en" sz="1600"/>
              <a:t>Track and Order Refills</a:t>
            </a:r>
            <a:endParaRPr sz="1600"/>
          </a:p>
          <a:p>
            <a:pPr marL="457200" lvl="0" indent="-330200" algn="l" rtl="0">
              <a:spcBef>
                <a:spcPts val="1000"/>
              </a:spcBef>
              <a:spcAft>
                <a:spcPts val="1000"/>
              </a:spcAft>
              <a:buClr>
                <a:schemeClr val="dk2"/>
              </a:buClr>
              <a:buSzPts val="1600"/>
              <a:buChar char="●"/>
            </a:pPr>
            <a:r>
              <a:rPr lang="en" sz="1600"/>
              <a:t>Manuals and Mobile Services</a:t>
            </a:r>
            <a:endParaRPr sz="160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257"/>
        <p:cNvGrpSpPr/>
        <p:nvPr/>
      </p:nvGrpSpPr>
      <p:grpSpPr>
        <a:xfrm>
          <a:off x="0" y="0"/>
          <a:ext cx="0" cy="0"/>
          <a:chOff x="0" y="0"/>
          <a:chExt cx="0" cy="0"/>
        </a:xfrm>
      </p:grpSpPr>
      <p:grpSp>
        <p:nvGrpSpPr>
          <p:cNvPr id="2258" name="Google Shape;2258;p82"/>
          <p:cNvGrpSpPr/>
          <p:nvPr/>
        </p:nvGrpSpPr>
        <p:grpSpPr>
          <a:xfrm>
            <a:off x="5413960" y="1106154"/>
            <a:ext cx="2193820" cy="3715835"/>
            <a:chOff x="5164000" y="1065875"/>
            <a:chExt cx="1778100" cy="3011700"/>
          </a:xfrm>
        </p:grpSpPr>
        <p:sp>
          <p:nvSpPr>
            <p:cNvPr id="2259" name="Google Shape;2259;p82"/>
            <p:cNvSpPr/>
            <p:nvPr/>
          </p:nvSpPr>
          <p:spPr>
            <a:xfrm>
              <a:off x="5164108" y="1065875"/>
              <a:ext cx="1777800" cy="3011700"/>
            </a:xfrm>
            <a:prstGeom prst="roundRect">
              <a:avLst>
                <a:gd name="adj" fmla="val 10675"/>
              </a:avLst>
            </a:prstGeom>
            <a:solidFill>
              <a:schemeClr val="accent3"/>
            </a:solidFill>
            <a:ln w="141025" cap="flat" cmpd="sng">
              <a:solidFill>
                <a:schemeClr val="accent3"/>
              </a:solidFill>
              <a:prstDash val="solid"/>
              <a:round/>
              <a:headEnd type="none" w="sm" len="sm"/>
              <a:tailEnd type="none" w="sm" len="sm"/>
            </a:ln>
            <a:effectLst>
              <a:outerShdw dist="94016" dir="2940000" algn="bl" rotWithShape="0">
                <a:schemeClr val="lt1">
                  <a:alpha val="25000"/>
                </a:schemeClr>
              </a:outerShdw>
            </a:effectLst>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sp>
          <p:nvSpPr>
            <p:cNvPr id="2260" name="Google Shape;2260;p82"/>
            <p:cNvSpPr/>
            <p:nvPr/>
          </p:nvSpPr>
          <p:spPr>
            <a:xfrm>
              <a:off x="5164000" y="1066019"/>
              <a:ext cx="1778100" cy="3011400"/>
            </a:xfrm>
            <a:prstGeom prst="roundRect">
              <a:avLst>
                <a:gd name="adj" fmla="val 10675"/>
              </a:avLst>
            </a:prstGeom>
            <a:solidFill>
              <a:schemeClr val="accent4"/>
            </a:solidFill>
            <a:ln>
              <a:noFill/>
            </a:ln>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grpSp>
      <p:pic>
        <p:nvPicPr>
          <p:cNvPr id="2261" name="Google Shape;2261;p82" title="Blue and White Illustrated Login Page Mobile Prototype 12.png"/>
          <p:cNvPicPr preferRelativeResize="0"/>
          <p:nvPr/>
        </p:nvPicPr>
        <p:blipFill rotWithShape="1">
          <a:blip r:embed="rId3">
            <a:alphaModFix/>
          </a:blip>
          <a:srcRect t="18160"/>
          <a:stretch/>
        </p:blipFill>
        <p:spPr>
          <a:xfrm>
            <a:off x="5558931" y="1278140"/>
            <a:ext cx="1903816" cy="3372049"/>
          </a:xfrm>
          <a:prstGeom prst="rect">
            <a:avLst/>
          </a:prstGeom>
          <a:noFill/>
          <a:ln>
            <a:noFill/>
          </a:ln>
        </p:spPr>
      </p:pic>
      <p:sp>
        <p:nvSpPr>
          <p:cNvPr id="2262" name="Google Shape;2262;p82"/>
          <p:cNvSpPr/>
          <p:nvPr/>
        </p:nvSpPr>
        <p:spPr>
          <a:xfrm>
            <a:off x="6042537" y="4537275"/>
            <a:ext cx="936600" cy="576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82"/>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Sustained Digital Support App</a:t>
            </a:r>
            <a:endParaRPr/>
          </a:p>
          <a:p>
            <a:pPr marL="0" lvl="0" indent="0" algn="l" rtl="0">
              <a:spcBef>
                <a:spcPts val="0"/>
              </a:spcBef>
              <a:spcAft>
                <a:spcPts val="0"/>
              </a:spcAft>
              <a:buNone/>
            </a:pPr>
            <a:endParaRPr/>
          </a:p>
        </p:txBody>
      </p:sp>
      <p:sp>
        <p:nvSpPr>
          <p:cNvPr id="2264" name="Google Shape;2264;p82"/>
          <p:cNvSpPr/>
          <p:nvPr/>
        </p:nvSpPr>
        <p:spPr>
          <a:xfrm>
            <a:off x="1143000" y="1485900"/>
            <a:ext cx="3676500" cy="2822700"/>
          </a:xfrm>
          <a:prstGeom prst="roundRect">
            <a:avLst>
              <a:gd name="adj" fmla="val 91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82"/>
          <p:cNvSpPr txBox="1">
            <a:spLocks noGrp="1"/>
          </p:cNvSpPr>
          <p:nvPr>
            <p:ph type="body" idx="1"/>
          </p:nvPr>
        </p:nvSpPr>
        <p:spPr>
          <a:xfrm>
            <a:off x="1238100" y="1459200"/>
            <a:ext cx="3486300" cy="2602800"/>
          </a:xfrm>
          <a:prstGeom prst="rect">
            <a:avLst/>
          </a:prstGeom>
        </p:spPr>
        <p:txBody>
          <a:bodyPr spcFirstLastPara="1" wrap="square" lIns="91425" tIns="182875" rIns="91425" bIns="0" anchor="t" anchorCtr="0">
            <a:noAutofit/>
          </a:bodyPr>
          <a:lstStyle/>
          <a:p>
            <a:pPr marL="457200" lvl="0" indent="-330200" algn="l" rtl="0">
              <a:spcBef>
                <a:spcPts val="0"/>
              </a:spcBef>
              <a:spcAft>
                <a:spcPts val="0"/>
              </a:spcAft>
              <a:buClr>
                <a:schemeClr val="dk2"/>
              </a:buClr>
              <a:buSzPts val="1600"/>
              <a:buChar char="●"/>
            </a:pPr>
            <a:r>
              <a:rPr lang="en" sz="1600"/>
              <a:t>Easy and Secure Log In</a:t>
            </a:r>
            <a:endParaRPr sz="1600"/>
          </a:p>
          <a:p>
            <a:pPr marL="457200" lvl="0" indent="-330200" algn="l" rtl="0">
              <a:spcBef>
                <a:spcPts val="1000"/>
              </a:spcBef>
              <a:spcAft>
                <a:spcPts val="0"/>
              </a:spcAft>
              <a:buClr>
                <a:schemeClr val="dk2"/>
              </a:buClr>
              <a:buSzPts val="1600"/>
              <a:buChar char="●"/>
            </a:pPr>
            <a:r>
              <a:rPr lang="en" sz="1600"/>
              <a:t>Live Medication Calendar</a:t>
            </a:r>
            <a:endParaRPr sz="1600"/>
          </a:p>
          <a:p>
            <a:pPr marL="457200" lvl="0" indent="-330200" algn="l" rtl="0">
              <a:spcBef>
                <a:spcPts val="1000"/>
              </a:spcBef>
              <a:spcAft>
                <a:spcPts val="0"/>
              </a:spcAft>
              <a:buClr>
                <a:schemeClr val="dk2"/>
              </a:buClr>
              <a:buSzPts val="1600"/>
              <a:buChar char="●"/>
            </a:pPr>
            <a:r>
              <a:rPr lang="en" sz="1600"/>
              <a:t>Sends Reminder</a:t>
            </a:r>
            <a:endParaRPr sz="1600"/>
          </a:p>
          <a:p>
            <a:pPr marL="457200" lvl="0" indent="-330200" algn="l" rtl="0">
              <a:spcBef>
                <a:spcPts val="1000"/>
              </a:spcBef>
              <a:spcAft>
                <a:spcPts val="0"/>
              </a:spcAft>
              <a:buClr>
                <a:schemeClr val="dk2"/>
              </a:buClr>
              <a:buSzPts val="1600"/>
              <a:buChar char="●"/>
            </a:pPr>
            <a:r>
              <a:rPr lang="en" sz="1600"/>
              <a:t>Health Quizzes and Rewards</a:t>
            </a:r>
            <a:endParaRPr sz="1600"/>
          </a:p>
          <a:p>
            <a:pPr marL="457200" lvl="0" indent="-330200" algn="l" rtl="0">
              <a:spcBef>
                <a:spcPts val="1000"/>
              </a:spcBef>
              <a:spcAft>
                <a:spcPts val="0"/>
              </a:spcAft>
              <a:buClr>
                <a:schemeClr val="dk2"/>
              </a:buClr>
              <a:buSzPts val="1600"/>
              <a:buChar char="●"/>
            </a:pPr>
            <a:r>
              <a:rPr lang="en" sz="1600"/>
              <a:t>Track and Order Refills</a:t>
            </a:r>
            <a:endParaRPr sz="1600"/>
          </a:p>
          <a:p>
            <a:pPr marL="457200" lvl="0" indent="-330200" algn="l" rtl="0">
              <a:spcBef>
                <a:spcPts val="1000"/>
              </a:spcBef>
              <a:spcAft>
                <a:spcPts val="1000"/>
              </a:spcAft>
              <a:buClr>
                <a:schemeClr val="dk2"/>
              </a:buClr>
              <a:buSzPts val="1600"/>
              <a:buChar char="●"/>
            </a:pPr>
            <a:r>
              <a:rPr lang="en" sz="1600"/>
              <a:t>Manuals and Mobile Services</a:t>
            </a:r>
            <a:endParaRPr sz="1600"/>
          </a:p>
        </p:txBody>
      </p:sp>
      <p:pic>
        <p:nvPicPr>
          <p:cNvPr id="2266" name="Google Shape;2266;p82" title="giphy.gif"/>
          <p:cNvPicPr preferRelativeResize="0"/>
          <p:nvPr/>
        </p:nvPicPr>
        <p:blipFill>
          <a:blip r:embed="rId4">
            <a:alphaModFix/>
          </a:blip>
          <a:stretch>
            <a:fillRect/>
          </a:stretch>
        </p:blipFill>
        <p:spPr>
          <a:xfrm>
            <a:off x="6808567" y="3021000"/>
            <a:ext cx="1057075" cy="7919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270"/>
        <p:cNvGrpSpPr/>
        <p:nvPr/>
      </p:nvGrpSpPr>
      <p:grpSpPr>
        <a:xfrm>
          <a:off x="0" y="0"/>
          <a:ext cx="0" cy="0"/>
          <a:chOff x="0" y="0"/>
          <a:chExt cx="0" cy="0"/>
        </a:xfrm>
      </p:grpSpPr>
      <p:grpSp>
        <p:nvGrpSpPr>
          <p:cNvPr id="2271" name="Google Shape;2271;p83"/>
          <p:cNvGrpSpPr/>
          <p:nvPr/>
        </p:nvGrpSpPr>
        <p:grpSpPr>
          <a:xfrm>
            <a:off x="5413960" y="1106154"/>
            <a:ext cx="2193820" cy="3715835"/>
            <a:chOff x="5164000" y="1065875"/>
            <a:chExt cx="1778100" cy="3011700"/>
          </a:xfrm>
        </p:grpSpPr>
        <p:sp>
          <p:nvSpPr>
            <p:cNvPr id="2272" name="Google Shape;2272;p83"/>
            <p:cNvSpPr/>
            <p:nvPr/>
          </p:nvSpPr>
          <p:spPr>
            <a:xfrm>
              <a:off x="5164108" y="1065875"/>
              <a:ext cx="1777800" cy="3011700"/>
            </a:xfrm>
            <a:prstGeom prst="roundRect">
              <a:avLst>
                <a:gd name="adj" fmla="val 10675"/>
              </a:avLst>
            </a:prstGeom>
            <a:solidFill>
              <a:schemeClr val="accent3"/>
            </a:solidFill>
            <a:ln w="141025" cap="flat" cmpd="sng">
              <a:solidFill>
                <a:schemeClr val="accent3"/>
              </a:solidFill>
              <a:prstDash val="solid"/>
              <a:round/>
              <a:headEnd type="none" w="sm" len="sm"/>
              <a:tailEnd type="none" w="sm" len="sm"/>
            </a:ln>
            <a:effectLst>
              <a:outerShdw dist="94016" dir="2940000" algn="bl" rotWithShape="0">
                <a:schemeClr val="lt1">
                  <a:alpha val="25000"/>
                </a:schemeClr>
              </a:outerShdw>
            </a:effectLst>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sp>
          <p:nvSpPr>
            <p:cNvPr id="2273" name="Google Shape;2273;p83"/>
            <p:cNvSpPr/>
            <p:nvPr/>
          </p:nvSpPr>
          <p:spPr>
            <a:xfrm>
              <a:off x="5164000" y="1066019"/>
              <a:ext cx="1778100" cy="3011400"/>
            </a:xfrm>
            <a:prstGeom prst="roundRect">
              <a:avLst>
                <a:gd name="adj" fmla="val 10675"/>
              </a:avLst>
            </a:prstGeom>
            <a:solidFill>
              <a:schemeClr val="accent4"/>
            </a:solidFill>
            <a:ln>
              <a:noFill/>
            </a:ln>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grpSp>
      <p:pic>
        <p:nvPicPr>
          <p:cNvPr id="2274" name="Google Shape;2274;p83" title="Blue and White Illustrated Login Page Mobile Prototype 13.png"/>
          <p:cNvPicPr preferRelativeResize="0"/>
          <p:nvPr/>
        </p:nvPicPr>
        <p:blipFill rotWithShape="1">
          <a:blip r:embed="rId3">
            <a:alphaModFix/>
          </a:blip>
          <a:srcRect t="16654" b="1505"/>
          <a:stretch/>
        </p:blipFill>
        <p:spPr>
          <a:xfrm>
            <a:off x="5558931" y="1278140"/>
            <a:ext cx="1903816" cy="3372049"/>
          </a:xfrm>
          <a:prstGeom prst="rect">
            <a:avLst/>
          </a:prstGeom>
          <a:noFill/>
          <a:ln>
            <a:noFill/>
          </a:ln>
        </p:spPr>
      </p:pic>
      <p:sp>
        <p:nvSpPr>
          <p:cNvPr id="2275" name="Google Shape;2275;p83"/>
          <p:cNvSpPr/>
          <p:nvPr/>
        </p:nvSpPr>
        <p:spPr>
          <a:xfrm>
            <a:off x="6042537" y="4537275"/>
            <a:ext cx="936600" cy="576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83"/>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Sustained Digital Support App</a:t>
            </a:r>
            <a:endParaRPr/>
          </a:p>
          <a:p>
            <a:pPr marL="0" lvl="0" indent="0" algn="l" rtl="0">
              <a:spcBef>
                <a:spcPts val="0"/>
              </a:spcBef>
              <a:spcAft>
                <a:spcPts val="0"/>
              </a:spcAft>
              <a:buNone/>
            </a:pPr>
            <a:endParaRPr/>
          </a:p>
        </p:txBody>
      </p:sp>
      <p:sp>
        <p:nvSpPr>
          <p:cNvPr id="2277" name="Google Shape;2277;p83"/>
          <p:cNvSpPr/>
          <p:nvPr/>
        </p:nvSpPr>
        <p:spPr>
          <a:xfrm>
            <a:off x="1143000" y="1485900"/>
            <a:ext cx="3676500" cy="2822700"/>
          </a:xfrm>
          <a:prstGeom prst="roundRect">
            <a:avLst>
              <a:gd name="adj" fmla="val 91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83"/>
          <p:cNvSpPr txBox="1">
            <a:spLocks noGrp="1"/>
          </p:cNvSpPr>
          <p:nvPr>
            <p:ph type="body" idx="1"/>
          </p:nvPr>
        </p:nvSpPr>
        <p:spPr>
          <a:xfrm>
            <a:off x="1238100" y="1459200"/>
            <a:ext cx="3486300" cy="2602800"/>
          </a:xfrm>
          <a:prstGeom prst="rect">
            <a:avLst/>
          </a:prstGeom>
        </p:spPr>
        <p:txBody>
          <a:bodyPr spcFirstLastPara="1" wrap="square" lIns="91425" tIns="182875" rIns="91425" bIns="0" anchor="t" anchorCtr="0">
            <a:noAutofit/>
          </a:bodyPr>
          <a:lstStyle/>
          <a:p>
            <a:pPr marL="457200" lvl="0" indent="-330200" algn="l" rtl="0">
              <a:spcBef>
                <a:spcPts val="0"/>
              </a:spcBef>
              <a:spcAft>
                <a:spcPts val="0"/>
              </a:spcAft>
              <a:buClr>
                <a:schemeClr val="dk2"/>
              </a:buClr>
              <a:buSzPts val="1600"/>
              <a:buChar char="●"/>
            </a:pPr>
            <a:r>
              <a:rPr lang="en" sz="1600"/>
              <a:t>Easy and Secure Log In</a:t>
            </a:r>
            <a:endParaRPr sz="1600"/>
          </a:p>
          <a:p>
            <a:pPr marL="457200" lvl="0" indent="-330200" algn="l" rtl="0">
              <a:spcBef>
                <a:spcPts val="1000"/>
              </a:spcBef>
              <a:spcAft>
                <a:spcPts val="0"/>
              </a:spcAft>
              <a:buClr>
                <a:schemeClr val="dk2"/>
              </a:buClr>
              <a:buSzPts val="1600"/>
              <a:buChar char="●"/>
            </a:pPr>
            <a:r>
              <a:rPr lang="en" sz="1600"/>
              <a:t>Live Medication Calendar</a:t>
            </a:r>
            <a:endParaRPr sz="1600"/>
          </a:p>
          <a:p>
            <a:pPr marL="457200" lvl="0" indent="-330200" algn="l" rtl="0">
              <a:spcBef>
                <a:spcPts val="1000"/>
              </a:spcBef>
              <a:spcAft>
                <a:spcPts val="0"/>
              </a:spcAft>
              <a:buClr>
                <a:schemeClr val="dk2"/>
              </a:buClr>
              <a:buSzPts val="1600"/>
              <a:buChar char="●"/>
            </a:pPr>
            <a:r>
              <a:rPr lang="en" sz="1600"/>
              <a:t>Sends Reminder</a:t>
            </a:r>
            <a:endParaRPr sz="1600"/>
          </a:p>
          <a:p>
            <a:pPr marL="457200" lvl="0" indent="-330200" algn="l" rtl="0">
              <a:spcBef>
                <a:spcPts val="1000"/>
              </a:spcBef>
              <a:spcAft>
                <a:spcPts val="0"/>
              </a:spcAft>
              <a:buClr>
                <a:schemeClr val="dk2"/>
              </a:buClr>
              <a:buSzPts val="1600"/>
              <a:buChar char="●"/>
            </a:pPr>
            <a:r>
              <a:rPr lang="en" sz="1600"/>
              <a:t>Health Quizzes and Rewards</a:t>
            </a:r>
            <a:endParaRPr sz="1600"/>
          </a:p>
          <a:p>
            <a:pPr marL="457200" lvl="0" indent="-330200" algn="l" rtl="0">
              <a:spcBef>
                <a:spcPts val="1000"/>
              </a:spcBef>
              <a:spcAft>
                <a:spcPts val="0"/>
              </a:spcAft>
              <a:buClr>
                <a:schemeClr val="dk2"/>
              </a:buClr>
              <a:buSzPts val="1600"/>
              <a:buChar char="●"/>
            </a:pPr>
            <a:r>
              <a:rPr lang="en" sz="1600"/>
              <a:t>Track and Order Refills</a:t>
            </a:r>
            <a:endParaRPr sz="1600"/>
          </a:p>
          <a:p>
            <a:pPr marL="457200" lvl="0" indent="-330200" algn="l" rtl="0">
              <a:spcBef>
                <a:spcPts val="1000"/>
              </a:spcBef>
              <a:spcAft>
                <a:spcPts val="0"/>
              </a:spcAft>
              <a:buClr>
                <a:schemeClr val="dk2"/>
              </a:buClr>
              <a:buSzPts val="1600"/>
              <a:buChar char="●"/>
            </a:pPr>
            <a:r>
              <a:rPr lang="en" sz="1600"/>
              <a:t>Manuals and Mobile Services</a:t>
            </a:r>
            <a:endParaRPr sz="1600"/>
          </a:p>
          <a:p>
            <a:pPr marL="457200" lvl="0" indent="-330200" algn="l" rtl="0">
              <a:spcBef>
                <a:spcPts val="1000"/>
              </a:spcBef>
              <a:spcAft>
                <a:spcPts val="1000"/>
              </a:spcAft>
              <a:buClr>
                <a:schemeClr val="dk2"/>
              </a:buClr>
              <a:buSzPts val="1600"/>
              <a:buChar char="●"/>
            </a:pPr>
            <a:r>
              <a:rPr lang="en" sz="1600"/>
              <a:t>Interface Customization</a:t>
            </a:r>
            <a:endParaRPr sz="160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282"/>
        <p:cNvGrpSpPr/>
        <p:nvPr/>
      </p:nvGrpSpPr>
      <p:grpSpPr>
        <a:xfrm>
          <a:off x="0" y="0"/>
          <a:ext cx="0" cy="0"/>
          <a:chOff x="0" y="0"/>
          <a:chExt cx="0" cy="0"/>
        </a:xfrm>
      </p:grpSpPr>
      <p:grpSp>
        <p:nvGrpSpPr>
          <p:cNvPr id="2283" name="Google Shape;2283;p84"/>
          <p:cNvGrpSpPr/>
          <p:nvPr/>
        </p:nvGrpSpPr>
        <p:grpSpPr>
          <a:xfrm>
            <a:off x="5413960" y="1106154"/>
            <a:ext cx="2193820" cy="3715835"/>
            <a:chOff x="5164000" y="1065875"/>
            <a:chExt cx="1778100" cy="3011700"/>
          </a:xfrm>
        </p:grpSpPr>
        <p:sp>
          <p:nvSpPr>
            <p:cNvPr id="2284" name="Google Shape;2284;p84"/>
            <p:cNvSpPr/>
            <p:nvPr/>
          </p:nvSpPr>
          <p:spPr>
            <a:xfrm>
              <a:off x="5164108" y="1065875"/>
              <a:ext cx="1777800" cy="3011700"/>
            </a:xfrm>
            <a:prstGeom prst="roundRect">
              <a:avLst>
                <a:gd name="adj" fmla="val 10675"/>
              </a:avLst>
            </a:prstGeom>
            <a:solidFill>
              <a:schemeClr val="accent3"/>
            </a:solidFill>
            <a:ln w="141025" cap="flat" cmpd="sng">
              <a:solidFill>
                <a:schemeClr val="accent3"/>
              </a:solidFill>
              <a:prstDash val="solid"/>
              <a:round/>
              <a:headEnd type="none" w="sm" len="sm"/>
              <a:tailEnd type="none" w="sm" len="sm"/>
            </a:ln>
            <a:effectLst>
              <a:outerShdw dist="94016" dir="2940000" algn="bl" rotWithShape="0">
                <a:schemeClr val="lt1">
                  <a:alpha val="25000"/>
                </a:schemeClr>
              </a:outerShdw>
            </a:effectLst>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sp>
          <p:nvSpPr>
            <p:cNvPr id="2285" name="Google Shape;2285;p84"/>
            <p:cNvSpPr/>
            <p:nvPr/>
          </p:nvSpPr>
          <p:spPr>
            <a:xfrm>
              <a:off x="5164000" y="1066019"/>
              <a:ext cx="1778100" cy="3011400"/>
            </a:xfrm>
            <a:prstGeom prst="roundRect">
              <a:avLst>
                <a:gd name="adj" fmla="val 10675"/>
              </a:avLst>
            </a:prstGeom>
            <a:solidFill>
              <a:schemeClr val="accent4"/>
            </a:solidFill>
            <a:ln>
              <a:noFill/>
            </a:ln>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grpSp>
      <p:pic>
        <p:nvPicPr>
          <p:cNvPr id="2286" name="Google Shape;2286;p84" title="Blue and White Illustrated Login Page Mobile Prototype 15.png"/>
          <p:cNvPicPr preferRelativeResize="0"/>
          <p:nvPr/>
        </p:nvPicPr>
        <p:blipFill rotWithShape="1">
          <a:blip r:embed="rId3">
            <a:alphaModFix/>
          </a:blip>
          <a:srcRect l="-2430" t="6465" r="2429" b="11694"/>
          <a:stretch/>
        </p:blipFill>
        <p:spPr>
          <a:xfrm>
            <a:off x="5558931" y="1278140"/>
            <a:ext cx="1903816" cy="3372049"/>
          </a:xfrm>
          <a:prstGeom prst="rect">
            <a:avLst/>
          </a:prstGeom>
          <a:noFill/>
          <a:ln>
            <a:noFill/>
          </a:ln>
        </p:spPr>
      </p:pic>
      <p:sp>
        <p:nvSpPr>
          <p:cNvPr id="2287" name="Google Shape;2287;p84"/>
          <p:cNvSpPr/>
          <p:nvPr/>
        </p:nvSpPr>
        <p:spPr>
          <a:xfrm>
            <a:off x="6042537" y="4537275"/>
            <a:ext cx="936600" cy="576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84"/>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Sustained Digital Support App</a:t>
            </a:r>
            <a:endParaRPr/>
          </a:p>
          <a:p>
            <a:pPr marL="0" lvl="0" indent="0" algn="l" rtl="0">
              <a:spcBef>
                <a:spcPts val="0"/>
              </a:spcBef>
              <a:spcAft>
                <a:spcPts val="0"/>
              </a:spcAft>
              <a:buNone/>
            </a:pPr>
            <a:endParaRPr/>
          </a:p>
        </p:txBody>
      </p:sp>
      <p:sp>
        <p:nvSpPr>
          <p:cNvPr id="2289" name="Google Shape;2289;p84"/>
          <p:cNvSpPr/>
          <p:nvPr/>
        </p:nvSpPr>
        <p:spPr>
          <a:xfrm>
            <a:off x="1143000" y="1485900"/>
            <a:ext cx="3676500" cy="2822700"/>
          </a:xfrm>
          <a:prstGeom prst="roundRect">
            <a:avLst>
              <a:gd name="adj" fmla="val 91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84"/>
          <p:cNvSpPr txBox="1">
            <a:spLocks noGrp="1"/>
          </p:cNvSpPr>
          <p:nvPr>
            <p:ph type="body" idx="1"/>
          </p:nvPr>
        </p:nvSpPr>
        <p:spPr>
          <a:xfrm>
            <a:off x="1238100" y="1459200"/>
            <a:ext cx="3486300" cy="2602800"/>
          </a:xfrm>
          <a:prstGeom prst="rect">
            <a:avLst/>
          </a:prstGeom>
        </p:spPr>
        <p:txBody>
          <a:bodyPr spcFirstLastPara="1" wrap="square" lIns="91425" tIns="182875" rIns="91425" bIns="0" anchor="t" anchorCtr="0">
            <a:noAutofit/>
          </a:bodyPr>
          <a:lstStyle/>
          <a:p>
            <a:pPr marL="457200" lvl="0" indent="-330200" algn="l" rtl="0">
              <a:spcBef>
                <a:spcPts val="0"/>
              </a:spcBef>
              <a:spcAft>
                <a:spcPts val="0"/>
              </a:spcAft>
              <a:buClr>
                <a:schemeClr val="dk2"/>
              </a:buClr>
              <a:buSzPts val="1600"/>
              <a:buChar char="●"/>
            </a:pPr>
            <a:r>
              <a:rPr lang="en" sz="1600"/>
              <a:t>Easy and Secure Log In</a:t>
            </a:r>
            <a:endParaRPr sz="1600"/>
          </a:p>
          <a:p>
            <a:pPr marL="457200" lvl="0" indent="-330200" algn="l" rtl="0">
              <a:spcBef>
                <a:spcPts val="1000"/>
              </a:spcBef>
              <a:spcAft>
                <a:spcPts val="0"/>
              </a:spcAft>
              <a:buClr>
                <a:schemeClr val="dk2"/>
              </a:buClr>
              <a:buSzPts val="1600"/>
              <a:buChar char="●"/>
            </a:pPr>
            <a:r>
              <a:rPr lang="en" sz="1600"/>
              <a:t>Live Medication Calendar</a:t>
            </a:r>
            <a:endParaRPr sz="1600"/>
          </a:p>
          <a:p>
            <a:pPr marL="457200" lvl="0" indent="-330200" algn="l" rtl="0">
              <a:spcBef>
                <a:spcPts val="1000"/>
              </a:spcBef>
              <a:spcAft>
                <a:spcPts val="0"/>
              </a:spcAft>
              <a:buClr>
                <a:schemeClr val="dk2"/>
              </a:buClr>
              <a:buSzPts val="1600"/>
              <a:buChar char="●"/>
            </a:pPr>
            <a:r>
              <a:rPr lang="en" sz="1600"/>
              <a:t>Sends Reminder</a:t>
            </a:r>
            <a:endParaRPr sz="1600"/>
          </a:p>
          <a:p>
            <a:pPr marL="457200" lvl="0" indent="-330200" algn="l" rtl="0">
              <a:spcBef>
                <a:spcPts val="1000"/>
              </a:spcBef>
              <a:spcAft>
                <a:spcPts val="0"/>
              </a:spcAft>
              <a:buClr>
                <a:schemeClr val="dk2"/>
              </a:buClr>
              <a:buSzPts val="1600"/>
              <a:buChar char="●"/>
            </a:pPr>
            <a:r>
              <a:rPr lang="en" sz="1600"/>
              <a:t>Health Quizzes and Rewards</a:t>
            </a:r>
            <a:endParaRPr sz="1600"/>
          </a:p>
          <a:p>
            <a:pPr marL="457200" lvl="0" indent="-330200" algn="l" rtl="0">
              <a:spcBef>
                <a:spcPts val="1000"/>
              </a:spcBef>
              <a:spcAft>
                <a:spcPts val="0"/>
              </a:spcAft>
              <a:buClr>
                <a:schemeClr val="dk2"/>
              </a:buClr>
              <a:buSzPts val="1600"/>
              <a:buChar char="●"/>
            </a:pPr>
            <a:r>
              <a:rPr lang="en" sz="1600"/>
              <a:t>Track and Order Refills</a:t>
            </a:r>
            <a:endParaRPr sz="1600"/>
          </a:p>
          <a:p>
            <a:pPr marL="457200" lvl="0" indent="-330200" algn="l" rtl="0">
              <a:spcBef>
                <a:spcPts val="1000"/>
              </a:spcBef>
              <a:spcAft>
                <a:spcPts val="0"/>
              </a:spcAft>
              <a:buClr>
                <a:schemeClr val="dk2"/>
              </a:buClr>
              <a:buSzPts val="1600"/>
              <a:buChar char="●"/>
            </a:pPr>
            <a:r>
              <a:rPr lang="en" sz="1600"/>
              <a:t>Manuals and Mobile Services</a:t>
            </a:r>
            <a:endParaRPr sz="1600"/>
          </a:p>
          <a:p>
            <a:pPr marL="457200" lvl="0" indent="-330200" algn="l" rtl="0">
              <a:spcBef>
                <a:spcPts val="1000"/>
              </a:spcBef>
              <a:spcAft>
                <a:spcPts val="1000"/>
              </a:spcAft>
              <a:buClr>
                <a:schemeClr val="dk2"/>
              </a:buClr>
              <a:buSzPts val="1600"/>
              <a:buChar char="●"/>
            </a:pPr>
            <a:r>
              <a:rPr lang="en" sz="1600"/>
              <a:t>Interface Customization</a:t>
            </a:r>
            <a:endParaRPr sz="1600"/>
          </a:p>
        </p:txBody>
      </p:sp>
      <p:cxnSp>
        <p:nvCxnSpPr>
          <p:cNvPr id="2291" name="Google Shape;2291;p84"/>
          <p:cNvCxnSpPr/>
          <p:nvPr/>
        </p:nvCxnSpPr>
        <p:spPr>
          <a:xfrm rot="10800000" flipH="1">
            <a:off x="5933025" y="3320950"/>
            <a:ext cx="109500" cy="222600"/>
          </a:xfrm>
          <a:prstGeom prst="straightConnector1">
            <a:avLst/>
          </a:prstGeom>
          <a:noFill/>
          <a:ln w="9525" cap="flat" cmpd="sng">
            <a:solidFill>
              <a:schemeClr val="dk2"/>
            </a:solidFill>
            <a:prstDash val="solid"/>
            <a:round/>
            <a:headEnd type="none" w="med" len="med"/>
            <a:tailEnd type="none" w="med" len="med"/>
          </a:ln>
        </p:spPr>
      </p:cxnSp>
      <p:cxnSp>
        <p:nvCxnSpPr>
          <p:cNvPr id="2292" name="Google Shape;2292;p84"/>
          <p:cNvCxnSpPr/>
          <p:nvPr/>
        </p:nvCxnSpPr>
        <p:spPr>
          <a:xfrm>
            <a:off x="6042525" y="3320950"/>
            <a:ext cx="102900" cy="154200"/>
          </a:xfrm>
          <a:prstGeom prst="straightConnector1">
            <a:avLst/>
          </a:prstGeom>
          <a:noFill/>
          <a:ln w="9525" cap="flat" cmpd="sng">
            <a:solidFill>
              <a:schemeClr val="dk2"/>
            </a:solidFill>
            <a:prstDash val="solid"/>
            <a:round/>
            <a:headEnd type="none" w="med" len="med"/>
            <a:tailEnd type="none" w="med" len="med"/>
          </a:ln>
        </p:spPr>
      </p:cxnSp>
      <p:cxnSp>
        <p:nvCxnSpPr>
          <p:cNvPr id="2293" name="Google Shape;2293;p84"/>
          <p:cNvCxnSpPr/>
          <p:nvPr/>
        </p:nvCxnSpPr>
        <p:spPr>
          <a:xfrm rot="10800000" flipH="1">
            <a:off x="6139725" y="3322600"/>
            <a:ext cx="260400" cy="150900"/>
          </a:xfrm>
          <a:prstGeom prst="straightConnector1">
            <a:avLst/>
          </a:prstGeom>
          <a:noFill/>
          <a:ln w="9525" cap="flat" cmpd="sng">
            <a:solidFill>
              <a:schemeClr val="dk2"/>
            </a:solidFill>
            <a:prstDash val="solid"/>
            <a:round/>
            <a:headEnd type="none" w="med" len="med"/>
            <a:tailEnd type="none" w="med" len="med"/>
          </a:ln>
        </p:spPr>
      </p:cxnSp>
      <p:cxnSp>
        <p:nvCxnSpPr>
          <p:cNvPr id="2294" name="Google Shape;2294;p84"/>
          <p:cNvCxnSpPr/>
          <p:nvPr/>
        </p:nvCxnSpPr>
        <p:spPr>
          <a:xfrm>
            <a:off x="6400125" y="3329500"/>
            <a:ext cx="82200" cy="137100"/>
          </a:xfrm>
          <a:prstGeom prst="straightConnector1">
            <a:avLst/>
          </a:prstGeom>
          <a:noFill/>
          <a:ln w="9525" cap="flat" cmpd="sng">
            <a:solidFill>
              <a:schemeClr val="dk2"/>
            </a:solidFill>
            <a:prstDash val="solid"/>
            <a:round/>
            <a:headEnd type="none" w="med" len="med"/>
            <a:tailEnd type="none" w="med" len="med"/>
          </a:ln>
        </p:spPr>
      </p:cxnSp>
      <p:cxnSp>
        <p:nvCxnSpPr>
          <p:cNvPr id="2295" name="Google Shape;2295;p84"/>
          <p:cNvCxnSpPr/>
          <p:nvPr/>
        </p:nvCxnSpPr>
        <p:spPr>
          <a:xfrm rot="10800000" flipH="1">
            <a:off x="6486525" y="3144375"/>
            <a:ext cx="356400" cy="3153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30"/>
          <p:cNvSpPr txBox="1">
            <a:spLocks noGrp="1"/>
          </p:cNvSpPr>
          <p:nvPr>
            <p:ph type="title"/>
          </p:nvPr>
        </p:nvSpPr>
        <p:spPr>
          <a:xfrm>
            <a:off x="639400" y="1165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growing problem in SG </a:t>
            </a:r>
            <a:endParaRPr/>
          </a:p>
        </p:txBody>
      </p:sp>
      <p:grpSp>
        <p:nvGrpSpPr>
          <p:cNvPr id="1267" name="Google Shape;1267;p30"/>
          <p:cNvGrpSpPr/>
          <p:nvPr/>
        </p:nvGrpSpPr>
        <p:grpSpPr>
          <a:xfrm rot="1039608">
            <a:off x="7545239" y="3204367"/>
            <a:ext cx="530659" cy="1475933"/>
            <a:chOff x="6234025" y="1538150"/>
            <a:chExt cx="276200" cy="768175"/>
          </a:xfrm>
        </p:grpSpPr>
        <p:sp>
          <p:nvSpPr>
            <p:cNvPr id="1268" name="Google Shape;1268;p30"/>
            <p:cNvSpPr/>
            <p:nvPr/>
          </p:nvSpPr>
          <p:spPr>
            <a:xfrm>
              <a:off x="6234550" y="1538163"/>
              <a:ext cx="275150" cy="768150"/>
            </a:xfrm>
            <a:custGeom>
              <a:avLst/>
              <a:gdLst/>
              <a:ahLst/>
              <a:cxnLst/>
              <a:rect l="l" t="t" r="r" b="b"/>
              <a:pathLst>
                <a:path w="11006" h="30726" extrusionOk="0">
                  <a:moveTo>
                    <a:pt x="5503" y="0"/>
                  </a:moveTo>
                  <a:cubicBezTo>
                    <a:pt x="3361" y="0"/>
                    <a:pt x="1660" y="294"/>
                    <a:pt x="1660" y="651"/>
                  </a:cubicBezTo>
                  <a:lnTo>
                    <a:pt x="1660" y="4788"/>
                  </a:lnTo>
                  <a:cubicBezTo>
                    <a:pt x="1645" y="4779"/>
                    <a:pt x="1631" y="4775"/>
                    <a:pt x="1617" y="4775"/>
                  </a:cubicBezTo>
                  <a:cubicBezTo>
                    <a:pt x="1571" y="4775"/>
                    <a:pt x="1534" y="4819"/>
                    <a:pt x="1534" y="4851"/>
                  </a:cubicBezTo>
                  <a:lnTo>
                    <a:pt x="1534" y="5439"/>
                  </a:lnTo>
                  <a:lnTo>
                    <a:pt x="1534" y="5544"/>
                  </a:lnTo>
                  <a:cubicBezTo>
                    <a:pt x="1534" y="5586"/>
                    <a:pt x="1576" y="5670"/>
                    <a:pt x="1660" y="5733"/>
                  </a:cubicBezTo>
                  <a:lnTo>
                    <a:pt x="1660" y="5965"/>
                  </a:lnTo>
                  <a:cubicBezTo>
                    <a:pt x="1660" y="6049"/>
                    <a:pt x="1744" y="6112"/>
                    <a:pt x="1912" y="6196"/>
                  </a:cubicBezTo>
                  <a:lnTo>
                    <a:pt x="1912" y="7036"/>
                  </a:lnTo>
                  <a:cubicBezTo>
                    <a:pt x="1849" y="7162"/>
                    <a:pt x="64" y="10165"/>
                    <a:pt x="22" y="12034"/>
                  </a:cubicBezTo>
                  <a:cubicBezTo>
                    <a:pt x="22" y="12412"/>
                    <a:pt x="1" y="13357"/>
                    <a:pt x="1" y="14617"/>
                  </a:cubicBezTo>
                  <a:lnTo>
                    <a:pt x="1" y="23333"/>
                  </a:lnTo>
                  <a:lnTo>
                    <a:pt x="1" y="23858"/>
                  </a:lnTo>
                  <a:cubicBezTo>
                    <a:pt x="1" y="26651"/>
                    <a:pt x="22" y="28940"/>
                    <a:pt x="22" y="29423"/>
                  </a:cubicBezTo>
                  <a:cubicBezTo>
                    <a:pt x="1" y="29465"/>
                    <a:pt x="1" y="29486"/>
                    <a:pt x="1" y="29528"/>
                  </a:cubicBezTo>
                  <a:cubicBezTo>
                    <a:pt x="1" y="30201"/>
                    <a:pt x="2479" y="30726"/>
                    <a:pt x="5482" y="30726"/>
                  </a:cubicBezTo>
                  <a:cubicBezTo>
                    <a:pt x="8528" y="30726"/>
                    <a:pt x="10985" y="30201"/>
                    <a:pt x="10985" y="29528"/>
                  </a:cubicBezTo>
                  <a:cubicBezTo>
                    <a:pt x="10985" y="29528"/>
                    <a:pt x="10985" y="26735"/>
                    <a:pt x="11006" y="23375"/>
                  </a:cubicBezTo>
                  <a:lnTo>
                    <a:pt x="11006" y="14659"/>
                  </a:lnTo>
                  <a:cubicBezTo>
                    <a:pt x="11006" y="13336"/>
                    <a:pt x="11006" y="12391"/>
                    <a:pt x="10985" y="11992"/>
                  </a:cubicBezTo>
                  <a:cubicBezTo>
                    <a:pt x="10964" y="10669"/>
                    <a:pt x="10040" y="8779"/>
                    <a:pt x="9494" y="7750"/>
                  </a:cubicBezTo>
                  <a:cubicBezTo>
                    <a:pt x="9242" y="7309"/>
                    <a:pt x="9074" y="7015"/>
                    <a:pt x="9074" y="7015"/>
                  </a:cubicBezTo>
                  <a:lnTo>
                    <a:pt x="9074" y="6175"/>
                  </a:lnTo>
                  <a:cubicBezTo>
                    <a:pt x="9221" y="6091"/>
                    <a:pt x="9326" y="6007"/>
                    <a:pt x="9326" y="5944"/>
                  </a:cubicBezTo>
                  <a:lnTo>
                    <a:pt x="9326" y="5733"/>
                  </a:lnTo>
                  <a:cubicBezTo>
                    <a:pt x="9431" y="5670"/>
                    <a:pt x="9452" y="5586"/>
                    <a:pt x="9452" y="5544"/>
                  </a:cubicBezTo>
                  <a:lnTo>
                    <a:pt x="9452" y="4851"/>
                  </a:lnTo>
                  <a:cubicBezTo>
                    <a:pt x="9452" y="4807"/>
                    <a:pt x="9420" y="4762"/>
                    <a:pt x="9380" y="4762"/>
                  </a:cubicBezTo>
                  <a:cubicBezTo>
                    <a:pt x="9363" y="4762"/>
                    <a:pt x="9344" y="4770"/>
                    <a:pt x="9326" y="4788"/>
                  </a:cubicBezTo>
                  <a:lnTo>
                    <a:pt x="9326" y="651"/>
                  </a:lnTo>
                  <a:cubicBezTo>
                    <a:pt x="9326" y="441"/>
                    <a:pt x="8675" y="231"/>
                    <a:pt x="7709" y="126"/>
                  </a:cubicBezTo>
                  <a:cubicBezTo>
                    <a:pt x="7436" y="105"/>
                    <a:pt x="7142" y="84"/>
                    <a:pt x="6827" y="63"/>
                  </a:cubicBezTo>
                  <a:cubicBezTo>
                    <a:pt x="6407" y="21"/>
                    <a:pt x="5965" y="0"/>
                    <a:pt x="5503"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9" name="Google Shape;1269;p30"/>
            <p:cNvGrpSpPr/>
            <p:nvPr/>
          </p:nvGrpSpPr>
          <p:grpSpPr>
            <a:xfrm>
              <a:off x="6234025" y="1538150"/>
              <a:ext cx="276200" cy="768175"/>
              <a:chOff x="5976850" y="2062025"/>
              <a:chExt cx="276200" cy="768175"/>
            </a:xfrm>
          </p:grpSpPr>
          <p:sp>
            <p:nvSpPr>
              <p:cNvPr id="1270" name="Google Shape;1270;p30"/>
              <p:cNvSpPr/>
              <p:nvPr/>
            </p:nvSpPr>
            <p:spPr>
              <a:xfrm>
                <a:off x="5976850" y="2237400"/>
                <a:ext cx="276200" cy="592800"/>
              </a:xfrm>
              <a:custGeom>
                <a:avLst/>
                <a:gdLst/>
                <a:ahLst/>
                <a:cxnLst/>
                <a:rect l="l" t="t" r="r" b="b"/>
                <a:pathLst>
                  <a:path w="11048" h="23712" extrusionOk="0">
                    <a:moveTo>
                      <a:pt x="1953" y="0"/>
                    </a:moveTo>
                    <a:cubicBezTo>
                      <a:pt x="1869" y="126"/>
                      <a:pt x="84" y="3130"/>
                      <a:pt x="63" y="4999"/>
                    </a:cubicBezTo>
                    <a:cubicBezTo>
                      <a:pt x="0" y="6154"/>
                      <a:pt x="21" y="12181"/>
                      <a:pt x="21" y="16865"/>
                    </a:cubicBezTo>
                    <a:cubicBezTo>
                      <a:pt x="63" y="19637"/>
                      <a:pt x="63" y="21926"/>
                      <a:pt x="63" y="22430"/>
                    </a:cubicBezTo>
                    <a:cubicBezTo>
                      <a:pt x="21" y="22472"/>
                      <a:pt x="21" y="22493"/>
                      <a:pt x="21" y="22535"/>
                    </a:cubicBezTo>
                    <a:cubicBezTo>
                      <a:pt x="21" y="23186"/>
                      <a:pt x="2478" y="23711"/>
                      <a:pt x="5524" y="23711"/>
                    </a:cubicBezTo>
                    <a:cubicBezTo>
                      <a:pt x="8527" y="23711"/>
                      <a:pt x="11005" y="23186"/>
                      <a:pt x="11005" y="22535"/>
                    </a:cubicBezTo>
                    <a:cubicBezTo>
                      <a:pt x="11005" y="22535"/>
                      <a:pt x="11047" y="6952"/>
                      <a:pt x="11026" y="4999"/>
                    </a:cubicBezTo>
                    <a:cubicBezTo>
                      <a:pt x="11005" y="3655"/>
                      <a:pt x="10081" y="1765"/>
                      <a:pt x="9535" y="735"/>
                    </a:cubicBezTo>
                    <a:cubicBezTo>
                      <a:pt x="9262" y="294"/>
                      <a:pt x="9115" y="0"/>
                      <a:pt x="91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0"/>
              <p:cNvSpPr/>
              <p:nvPr/>
            </p:nvSpPr>
            <p:spPr>
              <a:xfrm>
                <a:off x="6024625" y="2213775"/>
                <a:ext cx="180125" cy="35725"/>
              </a:xfrm>
              <a:custGeom>
                <a:avLst/>
                <a:gdLst/>
                <a:ahLst/>
                <a:cxnLst/>
                <a:rect l="l" t="t" r="r" b="b"/>
                <a:pathLst>
                  <a:path w="7205" h="1429" extrusionOk="0">
                    <a:moveTo>
                      <a:pt x="0" y="0"/>
                    </a:moveTo>
                    <a:lnTo>
                      <a:pt x="0" y="1008"/>
                    </a:lnTo>
                    <a:cubicBezTo>
                      <a:pt x="0" y="1239"/>
                      <a:pt x="1639" y="1428"/>
                      <a:pt x="3613" y="1428"/>
                    </a:cubicBezTo>
                    <a:cubicBezTo>
                      <a:pt x="5608" y="1428"/>
                      <a:pt x="7204" y="1239"/>
                      <a:pt x="7204" y="1008"/>
                    </a:cubicBezTo>
                    <a:lnTo>
                      <a:pt x="7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0"/>
              <p:cNvSpPr/>
              <p:nvPr/>
            </p:nvSpPr>
            <p:spPr>
              <a:xfrm>
                <a:off x="5976850" y="2428525"/>
                <a:ext cx="275675" cy="217900"/>
              </a:xfrm>
              <a:custGeom>
                <a:avLst/>
                <a:gdLst/>
                <a:ahLst/>
                <a:cxnLst/>
                <a:rect l="l" t="t" r="r" b="b"/>
                <a:pathLst>
                  <a:path w="11027" h="8716" extrusionOk="0">
                    <a:moveTo>
                      <a:pt x="0" y="0"/>
                    </a:moveTo>
                    <a:lnTo>
                      <a:pt x="0" y="8716"/>
                    </a:lnTo>
                    <a:lnTo>
                      <a:pt x="11026" y="8716"/>
                    </a:lnTo>
                    <a:lnTo>
                      <a:pt x="110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0"/>
              <p:cNvSpPr/>
              <p:nvPr/>
            </p:nvSpPr>
            <p:spPr>
              <a:xfrm>
                <a:off x="6045625" y="2468425"/>
                <a:ext cx="138100" cy="137050"/>
              </a:xfrm>
              <a:custGeom>
                <a:avLst/>
                <a:gdLst/>
                <a:ahLst/>
                <a:cxnLst/>
                <a:rect l="l" t="t" r="r" b="b"/>
                <a:pathLst>
                  <a:path w="5524" h="5482" extrusionOk="0">
                    <a:moveTo>
                      <a:pt x="2080" y="0"/>
                    </a:moveTo>
                    <a:lnTo>
                      <a:pt x="2080" y="2058"/>
                    </a:lnTo>
                    <a:lnTo>
                      <a:pt x="1" y="2058"/>
                    </a:lnTo>
                    <a:lnTo>
                      <a:pt x="1" y="3444"/>
                    </a:lnTo>
                    <a:lnTo>
                      <a:pt x="2080" y="3444"/>
                    </a:lnTo>
                    <a:lnTo>
                      <a:pt x="2080" y="5482"/>
                    </a:lnTo>
                    <a:lnTo>
                      <a:pt x="3445" y="5482"/>
                    </a:lnTo>
                    <a:lnTo>
                      <a:pt x="3445" y="3444"/>
                    </a:lnTo>
                    <a:lnTo>
                      <a:pt x="5524" y="3444"/>
                    </a:lnTo>
                    <a:lnTo>
                      <a:pt x="5524" y="2058"/>
                    </a:lnTo>
                    <a:lnTo>
                      <a:pt x="3445" y="2058"/>
                    </a:lnTo>
                    <a:lnTo>
                      <a:pt x="34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0"/>
              <p:cNvSpPr/>
              <p:nvPr/>
            </p:nvSpPr>
            <p:spPr>
              <a:xfrm>
                <a:off x="6018850" y="2062025"/>
                <a:ext cx="191675" cy="165425"/>
              </a:xfrm>
              <a:custGeom>
                <a:avLst/>
                <a:gdLst/>
                <a:ahLst/>
                <a:cxnLst/>
                <a:rect l="l" t="t" r="r" b="b"/>
                <a:pathLst>
                  <a:path w="7667" h="6617" extrusionOk="0">
                    <a:moveTo>
                      <a:pt x="3844" y="1"/>
                    </a:moveTo>
                    <a:cubicBezTo>
                      <a:pt x="1744" y="1"/>
                      <a:pt x="0" y="295"/>
                      <a:pt x="0" y="673"/>
                    </a:cubicBezTo>
                    <a:lnTo>
                      <a:pt x="0" y="5965"/>
                    </a:lnTo>
                    <a:cubicBezTo>
                      <a:pt x="0" y="6322"/>
                      <a:pt x="1702" y="6616"/>
                      <a:pt x="3844" y="6616"/>
                    </a:cubicBezTo>
                    <a:cubicBezTo>
                      <a:pt x="5965" y="6616"/>
                      <a:pt x="7666" y="6322"/>
                      <a:pt x="7666" y="5965"/>
                    </a:cubicBezTo>
                    <a:lnTo>
                      <a:pt x="7666" y="673"/>
                    </a:lnTo>
                    <a:cubicBezTo>
                      <a:pt x="7666" y="463"/>
                      <a:pt x="7036" y="253"/>
                      <a:pt x="6049" y="148"/>
                    </a:cubicBezTo>
                    <a:cubicBezTo>
                      <a:pt x="5776" y="106"/>
                      <a:pt x="5482" y="85"/>
                      <a:pt x="5167" y="64"/>
                    </a:cubicBezTo>
                    <a:cubicBezTo>
                      <a:pt x="4747" y="22"/>
                      <a:pt x="4306" y="1"/>
                      <a:pt x="3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0"/>
              <p:cNvSpPr/>
              <p:nvPr/>
            </p:nvSpPr>
            <p:spPr>
              <a:xfrm>
                <a:off x="6016225" y="2181625"/>
                <a:ext cx="198500" cy="36900"/>
              </a:xfrm>
              <a:custGeom>
                <a:avLst/>
                <a:gdLst/>
                <a:ahLst/>
                <a:cxnLst/>
                <a:rect l="l" t="t" r="r" b="b"/>
                <a:pathLst>
                  <a:path w="7940" h="1476" extrusionOk="0">
                    <a:moveTo>
                      <a:pt x="83" y="1"/>
                    </a:moveTo>
                    <a:cubicBezTo>
                      <a:pt x="44" y="1"/>
                      <a:pt x="0" y="50"/>
                      <a:pt x="0" y="110"/>
                    </a:cubicBezTo>
                    <a:lnTo>
                      <a:pt x="0" y="782"/>
                    </a:lnTo>
                    <a:cubicBezTo>
                      <a:pt x="0" y="845"/>
                      <a:pt x="21" y="908"/>
                      <a:pt x="126" y="971"/>
                    </a:cubicBezTo>
                    <a:cubicBezTo>
                      <a:pt x="588" y="1265"/>
                      <a:pt x="2164" y="1475"/>
                      <a:pt x="3970" y="1475"/>
                    </a:cubicBezTo>
                    <a:cubicBezTo>
                      <a:pt x="5776" y="1475"/>
                      <a:pt x="7330" y="1265"/>
                      <a:pt x="7792" y="971"/>
                    </a:cubicBezTo>
                    <a:cubicBezTo>
                      <a:pt x="7876" y="908"/>
                      <a:pt x="7939" y="845"/>
                      <a:pt x="7939" y="782"/>
                    </a:cubicBezTo>
                    <a:lnTo>
                      <a:pt x="7939" y="110"/>
                    </a:lnTo>
                    <a:cubicBezTo>
                      <a:pt x="7939" y="50"/>
                      <a:pt x="7896" y="1"/>
                      <a:pt x="7848" y="1"/>
                    </a:cubicBezTo>
                    <a:cubicBezTo>
                      <a:pt x="7829" y="1"/>
                      <a:pt x="7810" y="8"/>
                      <a:pt x="7792" y="26"/>
                    </a:cubicBezTo>
                    <a:cubicBezTo>
                      <a:pt x="7330" y="320"/>
                      <a:pt x="5797" y="530"/>
                      <a:pt x="3970" y="530"/>
                    </a:cubicBezTo>
                    <a:cubicBezTo>
                      <a:pt x="3067" y="530"/>
                      <a:pt x="2269" y="467"/>
                      <a:pt x="1597" y="383"/>
                    </a:cubicBezTo>
                    <a:cubicBezTo>
                      <a:pt x="903" y="320"/>
                      <a:pt x="378" y="173"/>
                      <a:pt x="126" y="26"/>
                    </a:cubicBezTo>
                    <a:cubicBezTo>
                      <a:pt x="115" y="8"/>
                      <a:pt x="99" y="1"/>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76" name="Google Shape;1276;p30"/>
          <p:cNvGrpSpPr/>
          <p:nvPr/>
        </p:nvGrpSpPr>
        <p:grpSpPr>
          <a:xfrm>
            <a:off x="7337539" y="1762010"/>
            <a:ext cx="798477" cy="796946"/>
            <a:chOff x="7300864" y="642535"/>
            <a:chExt cx="798477" cy="796946"/>
          </a:xfrm>
        </p:grpSpPr>
        <p:sp>
          <p:nvSpPr>
            <p:cNvPr id="1277" name="Google Shape;1277;p30"/>
            <p:cNvSpPr/>
            <p:nvPr/>
          </p:nvSpPr>
          <p:spPr>
            <a:xfrm rot="2700000">
              <a:off x="7522174" y="655457"/>
              <a:ext cx="355951" cy="77110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0"/>
            <p:cNvSpPr/>
            <p:nvPr/>
          </p:nvSpPr>
          <p:spPr>
            <a:xfrm rot="2700000">
              <a:off x="7398266" y="953068"/>
              <a:ext cx="311032" cy="404329"/>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0"/>
            <p:cNvSpPr/>
            <p:nvPr/>
          </p:nvSpPr>
          <p:spPr>
            <a:xfrm rot="2700000">
              <a:off x="7692024" y="724979"/>
              <a:ext cx="309823" cy="404088"/>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0" name="Google Shape;1280;p30"/>
          <p:cNvSpPr txBox="1"/>
          <p:nvPr/>
        </p:nvSpPr>
        <p:spPr>
          <a:xfrm>
            <a:off x="548650" y="2101123"/>
            <a:ext cx="804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mc:AlternateContent xmlns:mc="http://schemas.openxmlformats.org/markup-compatibility/2006" xmlns:psez="http://schemas.microsoft.com/office/powerpoint/2016/sectionzoom">
        <mc:Choice Requires="psez">
          <p:graphicFrame>
            <p:nvGraphicFramePr>
              <p:cNvPr id="3" name="Section Zoom 2">
                <a:extLst>
                  <a:ext uri="{FF2B5EF4-FFF2-40B4-BE49-F238E27FC236}">
                    <a16:creationId xmlns:a16="http://schemas.microsoft.com/office/drawing/2014/main" id="{E20B522E-2F34-3B3A-2CD2-4A59C56691DD}"/>
                  </a:ext>
                </a:extLst>
              </p:cNvPr>
              <p:cNvGraphicFramePr>
                <a:graphicFrameLocks noChangeAspect="1"/>
              </p:cNvGraphicFramePr>
              <p:nvPr>
                <p:extLst>
                  <p:ext uri="{D42A27DB-BD31-4B8C-83A1-F6EECF244321}">
                    <p14:modId xmlns:p14="http://schemas.microsoft.com/office/powerpoint/2010/main" val="68869891"/>
                  </p:ext>
                </p:extLst>
              </p:nvPr>
            </p:nvGraphicFramePr>
            <p:xfrm>
              <a:off x="2337750" y="937452"/>
              <a:ext cx="4320800" cy="2168674"/>
            </p:xfrm>
            <a:graphic>
              <a:graphicData uri="http://schemas.microsoft.com/office/powerpoint/2016/sectionzoom">
                <psez:sectionZm>
                  <psez:sectionZmObj sectionId="{75785631-C961-427D-89D2-355BD761905E}">
                    <psez:zmPr id="{F419062D-08F1-4795-9898-7E5DC173D851}" transitionDur="1000">
                      <p166:blipFill xmlns:p166="http://schemas.microsoft.com/office/powerpoint/2016/6/main">
                        <a:blip r:embed="rId3"/>
                        <a:stretch>
                          <a:fillRect/>
                        </a:stretch>
                      </p166:blipFill>
                      <p166:spPr xmlns:p166="http://schemas.microsoft.com/office/powerpoint/2016/6/main">
                        <a:xfrm>
                          <a:off x="0" y="0"/>
                          <a:ext cx="4320800" cy="2168674"/>
                        </a:xfrm>
                        <a:prstGeom prst="rect">
                          <a:avLst/>
                        </a:prstGeom>
                        <a:ln w="3175">
                          <a:solidFill>
                            <a:prstClr val="ltGray"/>
                          </a:solidFill>
                        </a:ln>
                      </p166:spPr>
                    </psez:zmPr>
                  </psez:sectionZmObj>
                </psez:sectionZm>
              </a:graphicData>
            </a:graphic>
          </p:graphicFrame>
        </mc:Choice>
        <mc:Fallback xmlns="">
          <p:pic>
            <p:nvPicPr>
              <p:cNvPr id="3" name="Section Zoom 2">
                <a:hlinkClick r:id="rId4" action="ppaction://hlinksldjump"/>
                <a:extLst>
                  <a:ext uri="{FF2B5EF4-FFF2-40B4-BE49-F238E27FC236}">
                    <a16:creationId xmlns:a16="http://schemas.microsoft.com/office/drawing/2014/main" id="{E20B522E-2F34-3B3A-2CD2-4A59C56691DD}"/>
                  </a:ext>
                </a:extLst>
              </p:cNvPr>
              <p:cNvPicPr>
                <a:picLocks noGrp="1" noRot="1" noChangeAspect="1" noMove="1" noResize="1" noEditPoints="1" noAdjustHandles="1" noChangeArrowheads="1" noChangeShapeType="1"/>
              </p:cNvPicPr>
              <p:nvPr/>
            </p:nvPicPr>
            <p:blipFill>
              <a:blip r:embed="rId5"/>
              <a:stretch>
                <a:fillRect/>
              </a:stretch>
            </p:blipFill>
            <p:spPr>
              <a:xfrm>
                <a:off x="2337750" y="937452"/>
                <a:ext cx="4320800" cy="2168674"/>
              </a:xfrm>
              <a:prstGeom prst="rect">
                <a:avLst/>
              </a:prstGeom>
              <a:ln w="3175">
                <a:solidFill>
                  <a:prstClr val="ltGray"/>
                </a:solidFill>
              </a:ln>
            </p:spPr>
          </p:pic>
        </mc:Fallback>
      </mc:AlternateContent>
      <p:pic>
        <p:nvPicPr>
          <p:cNvPr id="1281" name="Google Shape;1281;p30"/>
          <p:cNvPicPr preferRelativeResize="0"/>
          <p:nvPr/>
        </p:nvPicPr>
        <p:blipFill rotWithShape="1">
          <a:blip r:embed="rId6">
            <a:alphaModFix/>
          </a:blip>
          <a:srcRect t="35214" b="34028"/>
          <a:stretch>
            <a:fillRect/>
          </a:stretch>
        </p:blipFill>
        <p:spPr>
          <a:xfrm>
            <a:off x="2337750" y="2980529"/>
            <a:ext cx="4320801" cy="1923609"/>
          </a:xfrm>
          <a:prstGeom prst="rect">
            <a:avLst/>
          </a:prstGeom>
          <a:noFill/>
          <a:ln>
            <a:noFill/>
          </a:ln>
        </p:spPr>
      </p:pic>
    </p:spTree>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299"/>
        <p:cNvGrpSpPr/>
        <p:nvPr/>
      </p:nvGrpSpPr>
      <p:grpSpPr>
        <a:xfrm>
          <a:off x="0" y="0"/>
          <a:ext cx="0" cy="0"/>
          <a:chOff x="0" y="0"/>
          <a:chExt cx="0" cy="0"/>
        </a:xfrm>
      </p:grpSpPr>
      <p:grpSp>
        <p:nvGrpSpPr>
          <p:cNvPr id="2300" name="Google Shape;2300;p85"/>
          <p:cNvGrpSpPr/>
          <p:nvPr/>
        </p:nvGrpSpPr>
        <p:grpSpPr>
          <a:xfrm>
            <a:off x="5413960" y="1106154"/>
            <a:ext cx="2193820" cy="3715835"/>
            <a:chOff x="5164000" y="1065875"/>
            <a:chExt cx="1778100" cy="3011700"/>
          </a:xfrm>
        </p:grpSpPr>
        <p:sp>
          <p:nvSpPr>
            <p:cNvPr id="2301" name="Google Shape;2301;p85"/>
            <p:cNvSpPr/>
            <p:nvPr/>
          </p:nvSpPr>
          <p:spPr>
            <a:xfrm>
              <a:off x="5164108" y="1065875"/>
              <a:ext cx="1777800" cy="3011700"/>
            </a:xfrm>
            <a:prstGeom prst="roundRect">
              <a:avLst>
                <a:gd name="adj" fmla="val 10675"/>
              </a:avLst>
            </a:prstGeom>
            <a:solidFill>
              <a:schemeClr val="accent3"/>
            </a:solidFill>
            <a:ln w="141025" cap="flat" cmpd="sng">
              <a:solidFill>
                <a:schemeClr val="accent3"/>
              </a:solidFill>
              <a:prstDash val="solid"/>
              <a:round/>
              <a:headEnd type="none" w="sm" len="sm"/>
              <a:tailEnd type="none" w="sm" len="sm"/>
            </a:ln>
            <a:effectLst>
              <a:outerShdw dist="94016" dir="2940000" algn="bl" rotWithShape="0">
                <a:schemeClr val="lt1">
                  <a:alpha val="25000"/>
                </a:schemeClr>
              </a:outerShdw>
            </a:effectLst>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sp>
          <p:nvSpPr>
            <p:cNvPr id="2302" name="Google Shape;2302;p85"/>
            <p:cNvSpPr/>
            <p:nvPr/>
          </p:nvSpPr>
          <p:spPr>
            <a:xfrm>
              <a:off x="5164000" y="1066019"/>
              <a:ext cx="1778100" cy="3011400"/>
            </a:xfrm>
            <a:prstGeom prst="roundRect">
              <a:avLst>
                <a:gd name="adj" fmla="val 10675"/>
              </a:avLst>
            </a:prstGeom>
            <a:solidFill>
              <a:schemeClr val="accent4"/>
            </a:solidFill>
            <a:ln>
              <a:noFill/>
            </a:ln>
          </p:spPr>
          <p:txBody>
            <a:bodyPr spcFirstLastPara="1" wrap="square" lIns="112800" tIns="112800" rIns="112800" bIns="112800" anchor="ctr" anchorCtr="0">
              <a:noAutofit/>
            </a:bodyPr>
            <a:lstStyle/>
            <a:p>
              <a:pPr marL="0" lvl="0" indent="0" algn="l" rtl="0">
                <a:spcBef>
                  <a:spcPts val="0"/>
                </a:spcBef>
                <a:spcAft>
                  <a:spcPts val="0"/>
                </a:spcAft>
                <a:buNone/>
              </a:pPr>
              <a:endParaRPr/>
            </a:p>
          </p:txBody>
        </p:sp>
      </p:grpSp>
      <p:pic>
        <p:nvPicPr>
          <p:cNvPr id="2303" name="Google Shape;2303;p85" title="Blue and White Illustrated Login Page Mobile Prototype 16.png"/>
          <p:cNvPicPr preferRelativeResize="0"/>
          <p:nvPr/>
        </p:nvPicPr>
        <p:blipFill rotWithShape="1">
          <a:blip r:embed="rId3">
            <a:alphaModFix/>
          </a:blip>
          <a:srcRect t="4272" b="13888"/>
          <a:stretch/>
        </p:blipFill>
        <p:spPr>
          <a:xfrm>
            <a:off x="5558931" y="1278140"/>
            <a:ext cx="1903816" cy="3372049"/>
          </a:xfrm>
          <a:prstGeom prst="rect">
            <a:avLst/>
          </a:prstGeom>
          <a:noFill/>
          <a:ln>
            <a:noFill/>
          </a:ln>
        </p:spPr>
      </p:pic>
      <p:sp>
        <p:nvSpPr>
          <p:cNvPr id="2304" name="Google Shape;2304;p85"/>
          <p:cNvSpPr/>
          <p:nvPr/>
        </p:nvSpPr>
        <p:spPr>
          <a:xfrm>
            <a:off x="6042537" y="4537275"/>
            <a:ext cx="936600" cy="576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85"/>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Sustained Digital Support App</a:t>
            </a:r>
            <a:endParaRPr/>
          </a:p>
          <a:p>
            <a:pPr marL="0" lvl="0" indent="0" algn="l" rtl="0">
              <a:spcBef>
                <a:spcPts val="0"/>
              </a:spcBef>
              <a:spcAft>
                <a:spcPts val="0"/>
              </a:spcAft>
              <a:buNone/>
            </a:pPr>
            <a:endParaRPr/>
          </a:p>
        </p:txBody>
      </p:sp>
      <p:sp>
        <p:nvSpPr>
          <p:cNvPr id="2306" name="Google Shape;2306;p85"/>
          <p:cNvSpPr/>
          <p:nvPr/>
        </p:nvSpPr>
        <p:spPr>
          <a:xfrm>
            <a:off x="1143000" y="1485900"/>
            <a:ext cx="3676500" cy="2822700"/>
          </a:xfrm>
          <a:prstGeom prst="roundRect">
            <a:avLst>
              <a:gd name="adj" fmla="val 91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85"/>
          <p:cNvSpPr txBox="1">
            <a:spLocks noGrp="1"/>
          </p:cNvSpPr>
          <p:nvPr>
            <p:ph type="body" idx="1"/>
          </p:nvPr>
        </p:nvSpPr>
        <p:spPr>
          <a:xfrm>
            <a:off x="1238100" y="1459200"/>
            <a:ext cx="3486300" cy="2602800"/>
          </a:xfrm>
          <a:prstGeom prst="rect">
            <a:avLst/>
          </a:prstGeom>
        </p:spPr>
        <p:txBody>
          <a:bodyPr spcFirstLastPara="1" wrap="square" lIns="91425" tIns="182875" rIns="91425" bIns="0" anchor="t" anchorCtr="0">
            <a:noAutofit/>
          </a:bodyPr>
          <a:lstStyle/>
          <a:p>
            <a:pPr marL="457200" lvl="0" indent="-330200" algn="l" rtl="0">
              <a:spcBef>
                <a:spcPts val="0"/>
              </a:spcBef>
              <a:spcAft>
                <a:spcPts val="0"/>
              </a:spcAft>
              <a:buClr>
                <a:schemeClr val="dk2"/>
              </a:buClr>
              <a:buSzPts val="1600"/>
              <a:buChar char="●"/>
            </a:pPr>
            <a:r>
              <a:rPr lang="en" sz="1600"/>
              <a:t>Easy and Secure Log In</a:t>
            </a:r>
            <a:endParaRPr sz="1600"/>
          </a:p>
          <a:p>
            <a:pPr marL="457200" lvl="0" indent="-330200" algn="l" rtl="0">
              <a:spcBef>
                <a:spcPts val="1000"/>
              </a:spcBef>
              <a:spcAft>
                <a:spcPts val="0"/>
              </a:spcAft>
              <a:buClr>
                <a:schemeClr val="dk2"/>
              </a:buClr>
              <a:buSzPts val="1600"/>
              <a:buChar char="●"/>
            </a:pPr>
            <a:r>
              <a:rPr lang="en" sz="1600"/>
              <a:t>Live Medication Calendar</a:t>
            </a:r>
            <a:endParaRPr sz="1600"/>
          </a:p>
          <a:p>
            <a:pPr marL="457200" lvl="0" indent="-330200" algn="l" rtl="0">
              <a:spcBef>
                <a:spcPts val="1000"/>
              </a:spcBef>
              <a:spcAft>
                <a:spcPts val="0"/>
              </a:spcAft>
              <a:buClr>
                <a:schemeClr val="dk2"/>
              </a:buClr>
              <a:buSzPts val="1600"/>
              <a:buChar char="●"/>
            </a:pPr>
            <a:r>
              <a:rPr lang="en" sz="1600"/>
              <a:t>Sends Reminder</a:t>
            </a:r>
            <a:endParaRPr sz="1600"/>
          </a:p>
          <a:p>
            <a:pPr marL="457200" lvl="0" indent="-330200" algn="l" rtl="0">
              <a:spcBef>
                <a:spcPts val="1000"/>
              </a:spcBef>
              <a:spcAft>
                <a:spcPts val="0"/>
              </a:spcAft>
              <a:buClr>
                <a:schemeClr val="dk2"/>
              </a:buClr>
              <a:buSzPts val="1600"/>
              <a:buChar char="●"/>
            </a:pPr>
            <a:r>
              <a:rPr lang="en" sz="1600"/>
              <a:t>Health Quizzes and Rewards</a:t>
            </a:r>
            <a:endParaRPr sz="1600"/>
          </a:p>
          <a:p>
            <a:pPr marL="457200" lvl="0" indent="-330200" algn="l" rtl="0">
              <a:spcBef>
                <a:spcPts val="1000"/>
              </a:spcBef>
              <a:spcAft>
                <a:spcPts val="0"/>
              </a:spcAft>
              <a:buClr>
                <a:schemeClr val="dk2"/>
              </a:buClr>
              <a:buSzPts val="1600"/>
              <a:buChar char="●"/>
            </a:pPr>
            <a:r>
              <a:rPr lang="en" sz="1600"/>
              <a:t>Track and Order Refills</a:t>
            </a:r>
            <a:endParaRPr sz="1600"/>
          </a:p>
          <a:p>
            <a:pPr marL="457200" lvl="0" indent="-330200" algn="l" rtl="0">
              <a:spcBef>
                <a:spcPts val="1000"/>
              </a:spcBef>
              <a:spcAft>
                <a:spcPts val="0"/>
              </a:spcAft>
              <a:buClr>
                <a:schemeClr val="dk2"/>
              </a:buClr>
              <a:buSzPts val="1600"/>
              <a:buChar char="●"/>
            </a:pPr>
            <a:r>
              <a:rPr lang="en" sz="1600"/>
              <a:t>Manuals and Mobile Services</a:t>
            </a:r>
            <a:endParaRPr sz="1600"/>
          </a:p>
          <a:p>
            <a:pPr marL="457200" lvl="0" indent="-330200" algn="l" rtl="0">
              <a:spcBef>
                <a:spcPts val="1000"/>
              </a:spcBef>
              <a:spcAft>
                <a:spcPts val="1000"/>
              </a:spcAft>
              <a:buClr>
                <a:schemeClr val="dk2"/>
              </a:buClr>
              <a:buSzPts val="1600"/>
              <a:buChar char="●"/>
            </a:pPr>
            <a:r>
              <a:rPr lang="en" sz="1600"/>
              <a:t>Interface Customization</a:t>
            </a:r>
            <a:endParaRPr sz="160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311"/>
        <p:cNvGrpSpPr/>
        <p:nvPr/>
      </p:nvGrpSpPr>
      <p:grpSpPr>
        <a:xfrm>
          <a:off x="0" y="0"/>
          <a:ext cx="0" cy="0"/>
          <a:chOff x="0" y="0"/>
          <a:chExt cx="0" cy="0"/>
        </a:xfrm>
      </p:grpSpPr>
      <p:sp>
        <p:nvSpPr>
          <p:cNvPr id="2312" name="Google Shape;2312;p86"/>
          <p:cNvSpPr/>
          <p:nvPr/>
        </p:nvSpPr>
        <p:spPr>
          <a:xfrm>
            <a:off x="587086" y="3675591"/>
            <a:ext cx="4143300" cy="12123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86"/>
          <p:cNvSpPr/>
          <p:nvPr/>
        </p:nvSpPr>
        <p:spPr>
          <a:xfrm>
            <a:off x="587086" y="1968241"/>
            <a:ext cx="4143300" cy="12123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86"/>
          <p:cNvSpPr txBox="1">
            <a:spLocks noGrp="1"/>
          </p:cNvSpPr>
          <p:nvPr>
            <p:ph type="subTitle" idx="1"/>
          </p:nvPr>
        </p:nvSpPr>
        <p:spPr>
          <a:xfrm>
            <a:off x="729875" y="2395403"/>
            <a:ext cx="3857700" cy="34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Daily management Gap</a:t>
            </a:r>
            <a:endParaRPr sz="2400"/>
          </a:p>
        </p:txBody>
      </p:sp>
      <p:sp>
        <p:nvSpPr>
          <p:cNvPr id="2315" name="Google Shape;2315;p86"/>
          <p:cNvSpPr txBox="1">
            <a:spLocks noGrp="1"/>
          </p:cNvSpPr>
          <p:nvPr>
            <p:ph type="subTitle" idx="3"/>
          </p:nvPr>
        </p:nvSpPr>
        <p:spPr>
          <a:xfrm>
            <a:off x="729875" y="4102749"/>
            <a:ext cx="3857700" cy="34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Long-term Habit Gap</a:t>
            </a:r>
            <a:endParaRPr sz="2400"/>
          </a:p>
        </p:txBody>
      </p:sp>
      <p:sp>
        <p:nvSpPr>
          <p:cNvPr id="2316" name="Google Shape;2316;p86"/>
          <p:cNvSpPr/>
          <p:nvPr/>
        </p:nvSpPr>
        <p:spPr>
          <a:xfrm>
            <a:off x="5342375" y="1164525"/>
            <a:ext cx="1451340" cy="1452866"/>
          </a:xfrm>
          <a:custGeom>
            <a:avLst/>
            <a:gdLst/>
            <a:ahLst/>
            <a:cxnLst/>
            <a:rect l="l" t="t" r="r" b="b"/>
            <a:pathLst>
              <a:path w="28543" h="28573" extrusionOk="0">
                <a:moveTo>
                  <a:pt x="28542" y="14287"/>
                </a:moveTo>
                <a:cubicBezTo>
                  <a:pt x="28542" y="22189"/>
                  <a:pt x="22159" y="28572"/>
                  <a:pt x="14287" y="28572"/>
                </a:cubicBezTo>
                <a:cubicBezTo>
                  <a:pt x="6384" y="28572"/>
                  <a:pt x="1" y="22189"/>
                  <a:pt x="1" y="14287"/>
                </a:cubicBezTo>
                <a:cubicBezTo>
                  <a:pt x="1" y="6414"/>
                  <a:pt x="6384" y="1"/>
                  <a:pt x="14287" y="1"/>
                </a:cubicBezTo>
                <a:cubicBezTo>
                  <a:pt x="22159" y="1"/>
                  <a:pt x="28542" y="6414"/>
                  <a:pt x="28542" y="14287"/>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7" name="Google Shape;2317;p86"/>
          <p:cNvGrpSpPr/>
          <p:nvPr/>
        </p:nvGrpSpPr>
        <p:grpSpPr>
          <a:xfrm rot="727871">
            <a:off x="6641905" y="1692457"/>
            <a:ext cx="1451309" cy="2291021"/>
            <a:chOff x="5538388" y="1733488"/>
            <a:chExt cx="611700" cy="965575"/>
          </a:xfrm>
        </p:grpSpPr>
        <p:sp>
          <p:nvSpPr>
            <p:cNvPr id="2318" name="Google Shape;2318;p86"/>
            <p:cNvSpPr/>
            <p:nvPr/>
          </p:nvSpPr>
          <p:spPr>
            <a:xfrm>
              <a:off x="5538388" y="1733488"/>
              <a:ext cx="611700" cy="965575"/>
            </a:xfrm>
            <a:custGeom>
              <a:avLst/>
              <a:gdLst/>
              <a:ahLst/>
              <a:cxnLst/>
              <a:rect l="l" t="t" r="r" b="b"/>
              <a:pathLst>
                <a:path w="24468" h="38623" extrusionOk="0">
                  <a:moveTo>
                    <a:pt x="2206" y="0"/>
                  </a:moveTo>
                  <a:cubicBezTo>
                    <a:pt x="967" y="0"/>
                    <a:pt x="1" y="1008"/>
                    <a:pt x="1" y="2206"/>
                  </a:cubicBezTo>
                  <a:lnTo>
                    <a:pt x="1" y="36417"/>
                  </a:lnTo>
                  <a:cubicBezTo>
                    <a:pt x="1" y="37636"/>
                    <a:pt x="1009" y="38623"/>
                    <a:pt x="2206" y="38623"/>
                  </a:cubicBezTo>
                  <a:lnTo>
                    <a:pt x="22262" y="38623"/>
                  </a:lnTo>
                  <a:cubicBezTo>
                    <a:pt x="23501" y="38623"/>
                    <a:pt x="24468" y="37615"/>
                    <a:pt x="24468" y="36417"/>
                  </a:cubicBezTo>
                  <a:lnTo>
                    <a:pt x="24468" y="2206"/>
                  </a:lnTo>
                  <a:cubicBezTo>
                    <a:pt x="24468" y="966"/>
                    <a:pt x="23480" y="0"/>
                    <a:pt x="22262"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9" name="Google Shape;2319;p86"/>
            <p:cNvGrpSpPr/>
            <p:nvPr/>
          </p:nvGrpSpPr>
          <p:grpSpPr>
            <a:xfrm>
              <a:off x="5538398" y="1733511"/>
              <a:ext cx="611679" cy="965541"/>
              <a:chOff x="5538425" y="1733496"/>
              <a:chExt cx="1465450" cy="2313228"/>
            </a:xfrm>
          </p:grpSpPr>
          <p:sp>
            <p:nvSpPr>
              <p:cNvPr id="2320" name="Google Shape;2320;p86"/>
              <p:cNvSpPr/>
              <p:nvPr/>
            </p:nvSpPr>
            <p:spPr>
              <a:xfrm>
                <a:off x="6271749" y="1734754"/>
                <a:ext cx="732126" cy="2311970"/>
              </a:xfrm>
              <a:custGeom>
                <a:avLst/>
                <a:gdLst/>
                <a:ahLst/>
                <a:cxnLst/>
                <a:rect l="l" t="t" r="r" b="b"/>
                <a:pathLst>
                  <a:path w="12224" h="38602" extrusionOk="0">
                    <a:moveTo>
                      <a:pt x="1" y="0"/>
                    </a:moveTo>
                    <a:lnTo>
                      <a:pt x="1" y="38601"/>
                    </a:lnTo>
                    <a:lnTo>
                      <a:pt x="10019" y="38601"/>
                    </a:lnTo>
                    <a:cubicBezTo>
                      <a:pt x="11258" y="38601"/>
                      <a:pt x="12224" y="37614"/>
                      <a:pt x="12224" y="36396"/>
                    </a:cubicBezTo>
                    <a:lnTo>
                      <a:pt x="12224" y="2205"/>
                    </a:lnTo>
                    <a:cubicBezTo>
                      <a:pt x="12224" y="966"/>
                      <a:pt x="11237" y="0"/>
                      <a:pt x="10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86"/>
              <p:cNvSpPr/>
              <p:nvPr/>
            </p:nvSpPr>
            <p:spPr>
              <a:xfrm>
                <a:off x="5538425" y="1733496"/>
                <a:ext cx="733384" cy="2313228"/>
              </a:xfrm>
              <a:custGeom>
                <a:avLst/>
                <a:gdLst/>
                <a:ahLst/>
                <a:cxnLst/>
                <a:rect l="l" t="t" r="r" b="b"/>
                <a:pathLst>
                  <a:path w="12245" h="38623" extrusionOk="0">
                    <a:moveTo>
                      <a:pt x="2206" y="0"/>
                    </a:moveTo>
                    <a:cubicBezTo>
                      <a:pt x="967" y="0"/>
                      <a:pt x="1" y="1008"/>
                      <a:pt x="1" y="2205"/>
                    </a:cubicBezTo>
                    <a:lnTo>
                      <a:pt x="1" y="36417"/>
                    </a:lnTo>
                    <a:cubicBezTo>
                      <a:pt x="1" y="37656"/>
                      <a:pt x="1009" y="38622"/>
                      <a:pt x="2206" y="38622"/>
                    </a:cubicBezTo>
                    <a:lnTo>
                      <a:pt x="12245" y="38622"/>
                    </a:lnTo>
                    <a:lnTo>
                      <a:pt x="122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86"/>
              <p:cNvSpPr/>
              <p:nvPr/>
            </p:nvSpPr>
            <p:spPr>
              <a:xfrm>
                <a:off x="6452924" y="1892870"/>
                <a:ext cx="367321" cy="333302"/>
              </a:xfrm>
              <a:custGeom>
                <a:avLst/>
                <a:gdLst/>
                <a:ahLst/>
                <a:cxnLst/>
                <a:rect l="l" t="t" r="r" b="b"/>
                <a:pathLst>
                  <a:path w="6133" h="5565" extrusionOk="0">
                    <a:moveTo>
                      <a:pt x="3099" y="1"/>
                    </a:moveTo>
                    <a:cubicBezTo>
                      <a:pt x="1829" y="1"/>
                      <a:pt x="665" y="864"/>
                      <a:pt x="357" y="2149"/>
                    </a:cubicBezTo>
                    <a:cubicBezTo>
                      <a:pt x="0" y="3640"/>
                      <a:pt x="924" y="5131"/>
                      <a:pt x="2436" y="5488"/>
                    </a:cubicBezTo>
                    <a:cubicBezTo>
                      <a:pt x="2653" y="5540"/>
                      <a:pt x="2869" y="5565"/>
                      <a:pt x="3082" y="5565"/>
                    </a:cubicBezTo>
                    <a:cubicBezTo>
                      <a:pt x="4337" y="5565"/>
                      <a:pt x="5470" y="4704"/>
                      <a:pt x="5776" y="3430"/>
                    </a:cubicBezTo>
                    <a:cubicBezTo>
                      <a:pt x="6133" y="1939"/>
                      <a:pt x="5209" y="427"/>
                      <a:pt x="3717" y="69"/>
                    </a:cubicBezTo>
                    <a:cubicBezTo>
                      <a:pt x="3511" y="23"/>
                      <a:pt x="3304" y="1"/>
                      <a:pt x="3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86"/>
              <p:cNvSpPr/>
              <p:nvPr/>
            </p:nvSpPr>
            <p:spPr>
              <a:xfrm>
                <a:off x="6447893" y="2308165"/>
                <a:ext cx="378640" cy="333541"/>
              </a:xfrm>
              <a:custGeom>
                <a:avLst/>
                <a:gdLst/>
                <a:ahLst/>
                <a:cxnLst/>
                <a:rect l="l" t="t" r="r" b="b"/>
                <a:pathLst>
                  <a:path w="6322" h="5569" extrusionOk="0">
                    <a:moveTo>
                      <a:pt x="3168" y="0"/>
                    </a:moveTo>
                    <a:cubicBezTo>
                      <a:pt x="2812" y="0"/>
                      <a:pt x="2451" y="69"/>
                      <a:pt x="2100" y="213"/>
                    </a:cubicBezTo>
                    <a:cubicBezTo>
                      <a:pt x="672" y="801"/>
                      <a:pt x="0" y="2418"/>
                      <a:pt x="588" y="3846"/>
                    </a:cubicBezTo>
                    <a:cubicBezTo>
                      <a:pt x="1034" y="4912"/>
                      <a:pt x="2069" y="5568"/>
                      <a:pt x="3166" y="5568"/>
                    </a:cubicBezTo>
                    <a:cubicBezTo>
                      <a:pt x="3518" y="5568"/>
                      <a:pt x="3875" y="5501"/>
                      <a:pt x="4221" y="5359"/>
                    </a:cubicBezTo>
                    <a:cubicBezTo>
                      <a:pt x="5650" y="4770"/>
                      <a:pt x="6322" y="3153"/>
                      <a:pt x="5734" y="1725"/>
                    </a:cubicBezTo>
                    <a:cubicBezTo>
                      <a:pt x="5290" y="648"/>
                      <a:pt x="4260" y="0"/>
                      <a:pt x="3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86"/>
              <p:cNvSpPr/>
              <p:nvPr/>
            </p:nvSpPr>
            <p:spPr>
              <a:xfrm>
                <a:off x="6470532" y="2724658"/>
                <a:ext cx="333362" cy="333422"/>
              </a:xfrm>
              <a:custGeom>
                <a:avLst/>
                <a:gdLst/>
                <a:ahLst/>
                <a:cxnLst/>
                <a:rect l="l" t="t" r="r" b="b"/>
                <a:pathLst>
                  <a:path w="5566" h="5567" extrusionOk="0">
                    <a:moveTo>
                      <a:pt x="2793" y="1"/>
                    </a:moveTo>
                    <a:cubicBezTo>
                      <a:pt x="1260" y="1"/>
                      <a:pt x="0" y="1240"/>
                      <a:pt x="0" y="2794"/>
                    </a:cubicBezTo>
                    <a:cubicBezTo>
                      <a:pt x="0" y="4306"/>
                      <a:pt x="1239" y="5566"/>
                      <a:pt x="2793" y="5566"/>
                    </a:cubicBezTo>
                    <a:cubicBezTo>
                      <a:pt x="4305" y="5566"/>
                      <a:pt x="5566" y="4306"/>
                      <a:pt x="5566" y="2794"/>
                    </a:cubicBezTo>
                    <a:cubicBezTo>
                      <a:pt x="5566" y="1261"/>
                      <a:pt x="4347" y="1"/>
                      <a:pt x="27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86"/>
              <p:cNvSpPr/>
              <p:nvPr/>
            </p:nvSpPr>
            <p:spPr>
              <a:xfrm>
                <a:off x="6470532" y="3139773"/>
                <a:ext cx="333362" cy="333362"/>
              </a:xfrm>
              <a:custGeom>
                <a:avLst/>
                <a:gdLst/>
                <a:ahLst/>
                <a:cxnLst/>
                <a:rect l="l" t="t" r="r" b="b"/>
                <a:pathLst>
                  <a:path w="5566" h="5566" extrusionOk="0">
                    <a:moveTo>
                      <a:pt x="2793" y="0"/>
                    </a:moveTo>
                    <a:cubicBezTo>
                      <a:pt x="1260" y="0"/>
                      <a:pt x="0" y="1239"/>
                      <a:pt x="0" y="2793"/>
                    </a:cubicBezTo>
                    <a:cubicBezTo>
                      <a:pt x="0" y="4306"/>
                      <a:pt x="1239" y="5566"/>
                      <a:pt x="2793" y="5566"/>
                    </a:cubicBezTo>
                    <a:cubicBezTo>
                      <a:pt x="4305" y="5566"/>
                      <a:pt x="5566" y="4306"/>
                      <a:pt x="5566" y="2793"/>
                    </a:cubicBezTo>
                    <a:cubicBezTo>
                      <a:pt x="5566" y="1260"/>
                      <a:pt x="4347" y="0"/>
                      <a:pt x="2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86"/>
              <p:cNvSpPr/>
              <p:nvPr/>
            </p:nvSpPr>
            <p:spPr>
              <a:xfrm>
                <a:off x="6470532" y="3554828"/>
                <a:ext cx="333362" cy="333422"/>
              </a:xfrm>
              <a:custGeom>
                <a:avLst/>
                <a:gdLst/>
                <a:ahLst/>
                <a:cxnLst/>
                <a:rect l="l" t="t" r="r" b="b"/>
                <a:pathLst>
                  <a:path w="5566" h="5567" extrusionOk="0">
                    <a:moveTo>
                      <a:pt x="2793" y="1"/>
                    </a:moveTo>
                    <a:cubicBezTo>
                      <a:pt x="1260" y="1"/>
                      <a:pt x="0" y="1240"/>
                      <a:pt x="0" y="2773"/>
                    </a:cubicBezTo>
                    <a:cubicBezTo>
                      <a:pt x="0" y="4306"/>
                      <a:pt x="1239" y="5566"/>
                      <a:pt x="2793" y="5566"/>
                    </a:cubicBezTo>
                    <a:cubicBezTo>
                      <a:pt x="4305" y="5566"/>
                      <a:pt x="5566" y="4306"/>
                      <a:pt x="5566" y="2773"/>
                    </a:cubicBezTo>
                    <a:cubicBezTo>
                      <a:pt x="5566" y="1261"/>
                      <a:pt x="4347" y="1"/>
                      <a:pt x="27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86"/>
              <p:cNvSpPr/>
              <p:nvPr/>
            </p:nvSpPr>
            <p:spPr>
              <a:xfrm>
                <a:off x="5757332" y="1893649"/>
                <a:ext cx="366063" cy="332523"/>
              </a:xfrm>
              <a:custGeom>
                <a:avLst/>
                <a:gdLst/>
                <a:ahLst/>
                <a:cxnLst/>
                <a:rect l="l" t="t" r="r" b="b"/>
                <a:pathLst>
                  <a:path w="6112" h="5552" extrusionOk="0">
                    <a:moveTo>
                      <a:pt x="3049" y="1"/>
                    </a:moveTo>
                    <a:cubicBezTo>
                      <a:pt x="1791" y="1"/>
                      <a:pt x="644" y="861"/>
                      <a:pt x="357" y="2136"/>
                    </a:cubicBezTo>
                    <a:cubicBezTo>
                      <a:pt x="0" y="3627"/>
                      <a:pt x="924" y="5139"/>
                      <a:pt x="2415" y="5475"/>
                    </a:cubicBezTo>
                    <a:cubicBezTo>
                      <a:pt x="2632" y="5527"/>
                      <a:pt x="2849" y="5552"/>
                      <a:pt x="3063" y="5552"/>
                    </a:cubicBezTo>
                    <a:cubicBezTo>
                      <a:pt x="4321" y="5552"/>
                      <a:pt x="5467" y="4691"/>
                      <a:pt x="5755" y="3417"/>
                    </a:cubicBezTo>
                    <a:cubicBezTo>
                      <a:pt x="6112" y="1926"/>
                      <a:pt x="5188" y="414"/>
                      <a:pt x="3696" y="77"/>
                    </a:cubicBezTo>
                    <a:cubicBezTo>
                      <a:pt x="3480" y="26"/>
                      <a:pt x="3263" y="1"/>
                      <a:pt x="30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86"/>
              <p:cNvSpPr/>
              <p:nvPr/>
            </p:nvSpPr>
            <p:spPr>
              <a:xfrm>
                <a:off x="5751043" y="2308165"/>
                <a:ext cx="378640" cy="333541"/>
              </a:xfrm>
              <a:custGeom>
                <a:avLst/>
                <a:gdLst/>
                <a:ahLst/>
                <a:cxnLst/>
                <a:rect l="l" t="t" r="r" b="b"/>
                <a:pathLst>
                  <a:path w="6322" h="5569" extrusionOk="0">
                    <a:moveTo>
                      <a:pt x="3171" y="0"/>
                    </a:moveTo>
                    <a:cubicBezTo>
                      <a:pt x="2814" y="0"/>
                      <a:pt x="2451" y="69"/>
                      <a:pt x="2100" y="213"/>
                    </a:cubicBezTo>
                    <a:cubicBezTo>
                      <a:pt x="693" y="801"/>
                      <a:pt x="0" y="2418"/>
                      <a:pt x="588" y="3846"/>
                    </a:cubicBezTo>
                    <a:cubicBezTo>
                      <a:pt x="1034" y="4912"/>
                      <a:pt x="2069" y="5568"/>
                      <a:pt x="3166" y="5568"/>
                    </a:cubicBezTo>
                    <a:cubicBezTo>
                      <a:pt x="3518" y="5568"/>
                      <a:pt x="3875" y="5501"/>
                      <a:pt x="4221" y="5359"/>
                    </a:cubicBezTo>
                    <a:cubicBezTo>
                      <a:pt x="5650" y="4770"/>
                      <a:pt x="6322" y="3153"/>
                      <a:pt x="5734" y="1725"/>
                    </a:cubicBezTo>
                    <a:cubicBezTo>
                      <a:pt x="5306" y="648"/>
                      <a:pt x="4268" y="0"/>
                      <a:pt x="3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86"/>
              <p:cNvSpPr/>
              <p:nvPr/>
            </p:nvSpPr>
            <p:spPr>
              <a:xfrm>
                <a:off x="5774941" y="2724658"/>
                <a:ext cx="333362" cy="333422"/>
              </a:xfrm>
              <a:custGeom>
                <a:avLst/>
                <a:gdLst/>
                <a:ahLst/>
                <a:cxnLst/>
                <a:rect l="l" t="t" r="r" b="b"/>
                <a:pathLst>
                  <a:path w="5566" h="5567" extrusionOk="0">
                    <a:moveTo>
                      <a:pt x="2772" y="1"/>
                    </a:moveTo>
                    <a:cubicBezTo>
                      <a:pt x="1260" y="1"/>
                      <a:pt x="0" y="1240"/>
                      <a:pt x="0" y="2794"/>
                    </a:cubicBezTo>
                    <a:cubicBezTo>
                      <a:pt x="0" y="4306"/>
                      <a:pt x="1218" y="5566"/>
                      <a:pt x="2772" y="5566"/>
                    </a:cubicBezTo>
                    <a:cubicBezTo>
                      <a:pt x="4327" y="5566"/>
                      <a:pt x="5566" y="4306"/>
                      <a:pt x="5566" y="2794"/>
                    </a:cubicBezTo>
                    <a:cubicBezTo>
                      <a:pt x="5566" y="1261"/>
                      <a:pt x="4327" y="1"/>
                      <a:pt x="27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86"/>
              <p:cNvSpPr/>
              <p:nvPr/>
            </p:nvSpPr>
            <p:spPr>
              <a:xfrm>
                <a:off x="5774941" y="3139773"/>
                <a:ext cx="333362" cy="333362"/>
              </a:xfrm>
              <a:custGeom>
                <a:avLst/>
                <a:gdLst/>
                <a:ahLst/>
                <a:cxnLst/>
                <a:rect l="l" t="t" r="r" b="b"/>
                <a:pathLst>
                  <a:path w="5566" h="5566" extrusionOk="0">
                    <a:moveTo>
                      <a:pt x="2772" y="0"/>
                    </a:moveTo>
                    <a:cubicBezTo>
                      <a:pt x="1260" y="0"/>
                      <a:pt x="0" y="1239"/>
                      <a:pt x="0" y="2793"/>
                    </a:cubicBezTo>
                    <a:cubicBezTo>
                      <a:pt x="0" y="4306"/>
                      <a:pt x="1218" y="5566"/>
                      <a:pt x="2772" y="5566"/>
                    </a:cubicBezTo>
                    <a:cubicBezTo>
                      <a:pt x="4327" y="5566"/>
                      <a:pt x="5566" y="4306"/>
                      <a:pt x="5566" y="2793"/>
                    </a:cubicBezTo>
                    <a:cubicBezTo>
                      <a:pt x="5566" y="1260"/>
                      <a:pt x="4327" y="0"/>
                      <a:pt x="27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86"/>
              <p:cNvSpPr/>
              <p:nvPr/>
            </p:nvSpPr>
            <p:spPr>
              <a:xfrm>
                <a:off x="5774941" y="3554828"/>
                <a:ext cx="333362" cy="333422"/>
              </a:xfrm>
              <a:custGeom>
                <a:avLst/>
                <a:gdLst/>
                <a:ahLst/>
                <a:cxnLst/>
                <a:rect l="l" t="t" r="r" b="b"/>
                <a:pathLst>
                  <a:path w="5566" h="5567" extrusionOk="0">
                    <a:moveTo>
                      <a:pt x="2772" y="1"/>
                    </a:moveTo>
                    <a:cubicBezTo>
                      <a:pt x="1260" y="1"/>
                      <a:pt x="0" y="1240"/>
                      <a:pt x="0" y="2773"/>
                    </a:cubicBezTo>
                    <a:cubicBezTo>
                      <a:pt x="0" y="4306"/>
                      <a:pt x="1218" y="5566"/>
                      <a:pt x="2772" y="5566"/>
                    </a:cubicBezTo>
                    <a:cubicBezTo>
                      <a:pt x="4327" y="5566"/>
                      <a:pt x="5566" y="4306"/>
                      <a:pt x="5566" y="2773"/>
                    </a:cubicBezTo>
                    <a:cubicBezTo>
                      <a:pt x="5566" y="1261"/>
                      <a:pt x="4327" y="1"/>
                      <a:pt x="27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86"/>
              <p:cNvSpPr/>
              <p:nvPr/>
            </p:nvSpPr>
            <p:spPr>
              <a:xfrm>
                <a:off x="5847890" y="1967437"/>
                <a:ext cx="226454" cy="225196"/>
              </a:xfrm>
              <a:custGeom>
                <a:avLst/>
                <a:gdLst/>
                <a:ahLst/>
                <a:cxnLst/>
                <a:rect l="l" t="t" r="r" b="b"/>
                <a:pathLst>
                  <a:path w="3781" h="3760" extrusionOk="0">
                    <a:moveTo>
                      <a:pt x="3130" y="1"/>
                    </a:moveTo>
                    <a:lnTo>
                      <a:pt x="0" y="3109"/>
                    </a:lnTo>
                    <a:cubicBezTo>
                      <a:pt x="399" y="3508"/>
                      <a:pt x="945" y="3760"/>
                      <a:pt x="1575" y="3760"/>
                    </a:cubicBezTo>
                    <a:cubicBezTo>
                      <a:pt x="2814" y="3760"/>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86"/>
              <p:cNvSpPr/>
              <p:nvPr/>
            </p:nvSpPr>
            <p:spPr>
              <a:xfrm>
                <a:off x="5808900" y="192718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86"/>
              <p:cNvSpPr/>
              <p:nvPr/>
            </p:nvSpPr>
            <p:spPr>
              <a:xfrm>
                <a:off x="5847890" y="2382552"/>
                <a:ext cx="226454" cy="226454"/>
              </a:xfrm>
              <a:custGeom>
                <a:avLst/>
                <a:gdLst/>
                <a:ahLst/>
                <a:cxnLst/>
                <a:rect l="l" t="t" r="r" b="b"/>
                <a:pathLst>
                  <a:path w="3781" h="3781" extrusionOk="0">
                    <a:moveTo>
                      <a:pt x="3130" y="0"/>
                    </a:moveTo>
                    <a:lnTo>
                      <a:pt x="0" y="3108"/>
                    </a:lnTo>
                    <a:cubicBezTo>
                      <a:pt x="399" y="3507"/>
                      <a:pt x="945" y="3780"/>
                      <a:pt x="1575" y="3780"/>
                    </a:cubicBezTo>
                    <a:cubicBezTo>
                      <a:pt x="2814" y="3780"/>
                      <a:pt x="3781" y="2772"/>
                      <a:pt x="3781" y="1575"/>
                    </a:cubicBezTo>
                    <a:cubicBezTo>
                      <a:pt x="3760" y="945"/>
                      <a:pt x="3529" y="378"/>
                      <a:pt x="3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86"/>
              <p:cNvSpPr/>
              <p:nvPr/>
            </p:nvSpPr>
            <p:spPr>
              <a:xfrm>
                <a:off x="5808900" y="2342304"/>
                <a:ext cx="226454" cy="226454"/>
              </a:xfrm>
              <a:custGeom>
                <a:avLst/>
                <a:gdLst/>
                <a:ahLst/>
                <a:cxnLst/>
                <a:rect l="l" t="t" r="r" b="b"/>
                <a:pathLst>
                  <a:path w="3781" h="3781" extrusionOk="0">
                    <a:moveTo>
                      <a:pt x="2205" y="0"/>
                    </a:moveTo>
                    <a:cubicBezTo>
                      <a:pt x="966" y="0"/>
                      <a:pt x="0" y="1008"/>
                      <a:pt x="0" y="2205"/>
                    </a:cubicBezTo>
                    <a:cubicBezTo>
                      <a:pt x="0" y="2814"/>
                      <a:pt x="231" y="3360"/>
                      <a:pt x="651" y="3780"/>
                    </a:cubicBezTo>
                    <a:lnTo>
                      <a:pt x="3781"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86"/>
              <p:cNvSpPr/>
              <p:nvPr/>
            </p:nvSpPr>
            <p:spPr>
              <a:xfrm>
                <a:off x="5847890" y="2797607"/>
                <a:ext cx="226454" cy="226513"/>
              </a:xfrm>
              <a:custGeom>
                <a:avLst/>
                <a:gdLst/>
                <a:ahLst/>
                <a:cxnLst/>
                <a:rect l="l" t="t" r="r" b="b"/>
                <a:pathLst>
                  <a:path w="3781" h="3782" extrusionOk="0">
                    <a:moveTo>
                      <a:pt x="3130" y="1"/>
                    </a:moveTo>
                    <a:lnTo>
                      <a:pt x="0" y="3109"/>
                    </a:lnTo>
                    <a:cubicBezTo>
                      <a:pt x="399" y="3508"/>
                      <a:pt x="945" y="3781"/>
                      <a:pt x="1575" y="3781"/>
                    </a:cubicBezTo>
                    <a:cubicBezTo>
                      <a:pt x="2814" y="3781"/>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86"/>
              <p:cNvSpPr/>
              <p:nvPr/>
            </p:nvSpPr>
            <p:spPr>
              <a:xfrm>
                <a:off x="5808900" y="275735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86"/>
              <p:cNvSpPr/>
              <p:nvPr/>
            </p:nvSpPr>
            <p:spPr>
              <a:xfrm>
                <a:off x="5847890" y="3212722"/>
                <a:ext cx="226454" cy="225196"/>
              </a:xfrm>
              <a:custGeom>
                <a:avLst/>
                <a:gdLst/>
                <a:ahLst/>
                <a:cxnLst/>
                <a:rect l="l" t="t" r="r" b="b"/>
                <a:pathLst>
                  <a:path w="3781" h="3760" extrusionOk="0">
                    <a:moveTo>
                      <a:pt x="3130" y="0"/>
                    </a:moveTo>
                    <a:lnTo>
                      <a:pt x="0" y="3109"/>
                    </a:lnTo>
                    <a:cubicBezTo>
                      <a:pt x="399" y="3508"/>
                      <a:pt x="945" y="3760"/>
                      <a:pt x="1575" y="3760"/>
                    </a:cubicBezTo>
                    <a:cubicBezTo>
                      <a:pt x="2814" y="3760"/>
                      <a:pt x="3781" y="2773"/>
                      <a:pt x="3781" y="1575"/>
                    </a:cubicBezTo>
                    <a:cubicBezTo>
                      <a:pt x="3760" y="945"/>
                      <a:pt x="3529" y="378"/>
                      <a:pt x="3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86"/>
              <p:cNvSpPr/>
              <p:nvPr/>
            </p:nvSpPr>
            <p:spPr>
              <a:xfrm>
                <a:off x="5808900" y="3172474"/>
                <a:ext cx="226454" cy="226454"/>
              </a:xfrm>
              <a:custGeom>
                <a:avLst/>
                <a:gdLst/>
                <a:ahLst/>
                <a:cxnLst/>
                <a:rect l="l" t="t" r="r" b="b"/>
                <a:pathLst>
                  <a:path w="3781" h="3781" extrusionOk="0">
                    <a:moveTo>
                      <a:pt x="2205" y="0"/>
                    </a:moveTo>
                    <a:cubicBezTo>
                      <a:pt x="966" y="0"/>
                      <a:pt x="0" y="1008"/>
                      <a:pt x="0" y="2205"/>
                    </a:cubicBezTo>
                    <a:cubicBezTo>
                      <a:pt x="0" y="2814"/>
                      <a:pt x="231" y="3361"/>
                      <a:pt x="651" y="3781"/>
                    </a:cubicBezTo>
                    <a:lnTo>
                      <a:pt x="3781"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86"/>
              <p:cNvSpPr/>
              <p:nvPr/>
            </p:nvSpPr>
            <p:spPr>
              <a:xfrm>
                <a:off x="5847890" y="3627777"/>
                <a:ext cx="226454" cy="226513"/>
              </a:xfrm>
              <a:custGeom>
                <a:avLst/>
                <a:gdLst/>
                <a:ahLst/>
                <a:cxnLst/>
                <a:rect l="l" t="t" r="r" b="b"/>
                <a:pathLst>
                  <a:path w="3781" h="3782" extrusionOk="0">
                    <a:moveTo>
                      <a:pt x="3130" y="1"/>
                    </a:moveTo>
                    <a:lnTo>
                      <a:pt x="0" y="3109"/>
                    </a:lnTo>
                    <a:cubicBezTo>
                      <a:pt x="399" y="3508"/>
                      <a:pt x="945" y="3781"/>
                      <a:pt x="1575" y="3781"/>
                    </a:cubicBezTo>
                    <a:cubicBezTo>
                      <a:pt x="2814" y="3781"/>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86"/>
              <p:cNvSpPr/>
              <p:nvPr/>
            </p:nvSpPr>
            <p:spPr>
              <a:xfrm>
                <a:off x="5808900" y="3587529"/>
                <a:ext cx="226454" cy="226513"/>
              </a:xfrm>
              <a:custGeom>
                <a:avLst/>
                <a:gdLst/>
                <a:ahLst/>
                <a:cxnLst/>
                <a:rect l="l" t="t" r="r" b="b"/>
                <a:pathLst>
                  <a:path w="3781" h="3782"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86"/>
              <p:cNvSpPr/>
              <p:nvPr/>
            </p:nvSpPr>
            <p:spPr>
              <a:xfrm>
                <a:off x="6543481" y="1967437"/>
                <a:ext cx="226454" cy="225196"/>
              </a:xfrm>
              <a:custGeom>
                <a:avLst/>
                <a:gdLst/>
                <a:ahLst/>
                <a:cxnLst/>
                <a:rect l="l" t="t" r="r" b="b"/>
                <a:pathLst>
                  <a:path w="3781" h="3760" extrusionOk="0">
                    <a:moveTo>
                      <a:pt x="3129" y="1"/>
                    </a:moveTo>
                    <a:lnTo>
                      <a:pt x="0" y="3109"/>
                    </a:lnTo>
                    <a:cubicBezTo>
                      <a:pt x="399" y="3508"/>
                      <a:pt x="945" y="3760"/>
                      <a:pt x="1575" y="3760"/>
                    </a:cubicBezTo>
                    <a:cubicBezTo>
                      <a:pt x="2814" y="3760"/>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86"/>
              <p:cNvSpPr/>
              <p:nvPr/>
            </p:nvSpPr>
            <p:spPr>
              <a:xfrm>
                <a:off x="6505749" y="192718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86"/>
              <p:cNvSpPr/>
              <p:nvPr/>
            </p:nvSpPr>
            <p:spPr>
              <a:xfrm>
                <a:off x="6543481" y="2382552"/>
                <a:ext cx="226454" cy="226454"/>
              </a:xfrm>
              <a:custGeom>
                <a:avLst/>
                <a:gdLst/>
                <a:ahLst/>
                <a:cxnLst/>
                <a:rect l="l" t="t" r="r" b="b"/>
                <a:pathLst>
                  <a:path w="3781" h="3781" extrusionOk="0">
                    <a:moveTo>
                      <a:pt x="3129" y="0"/>
                    </a:moveTo>
                    <a:lnTo>
                      <a:pt x="0" y="3108"/>
                    </a:lnTo>
                    <a:cubicBezTo>
                      <a:pt x="399" y="3507"/>
                      <a:pt x="945" y="3780"/>
                      <a:pt x="1575" y="3780"/>
                    </a:cubicBezTo>
                    <a:cubicBezTo>
                      <a:pt x="2814" y="3780"/>
                      <a:pt x="3781" y="2772"/>
                      <a:pt x="3781" y="1575"/>
                    </a:cubicBezTo>
                    <a:cubicBezTo>
                      <a:pt x="3781" y="945"/>
                      <a:pt x="3550" y="378"/>
                      <a:pt x="3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86"/>
              <p:cNvSpPr/>
              <p:nvPr/>
            </p:nvSpPr>
            <p:spPr>
              <a:xfrm>
                <a:off x="6505749" y="2342304"/>
                <a:ext cx="226454" cy="226454"/>
              </a:xfrm>
              <a:custGeom>
                <a:avLst/>
                <a:gdLst/>
                <a:ahLst/>
                <a:cxnLst/>
                <a:rect l="l" t="t" r="r" b="b"/>
                <a:pathLst>
                  <a:path w="3781" h="3781" extrusionOk="0">
                    <a:moveTo>
                      <a:pt x="2205" y="0"/>
                    </a:moveTo>
                    <a:cubicBezTo>
                      <a:pt x="966" y="0"/>
                      <a:pt x="0" y="1008"/>
                      <a:pt x="0" y="2205"/>
                    </a:cubicBezTo>
                    <a:cubicBezTo>
                      <a:pt x="0" y="2814"/>
                      <a:pt x="231" y="3360"/>
                      <a:pt x="651" y="3780"/>
                    </a:cubicBezTo>
                    <a:lnTo>
                      <a:pt x="3780"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86"/>
              <p:cNvSpPr/>
              <p:nvPr/>
            </p:nvSpPr>
            <p:spPr>
              <a:xfrm>
                <a:off x="6543481" y="2797607"/>
                <a:ext cx="226454" cy="226513"/>
              </a:xfrm>
              <a:custGeom>
                <a:avLst/>
                <a:gdLst/>
                <a:ahLst/>
                <a:cxnLst/>
                <a:rect l="l" t="t" r="r" b="b"/>
                <a:pathLst>
                  <a:path w="3781" h="3782" extrusionOk="0">
                    <a:moveTo>
                      <a:pt x="3129" y="1"/>
                    </a:moveTo>
                    <a:lnTo>
                      <a:pt x="0" y="3109"/>
                    </a:lnTo>
                    <a:cubicBezTo>
                      <a:pt x="399" y="3508"/>
                      <a:pt x="945" y="3781"/>
                      <a:pt x="1575" y="3781"/>
                    </a:cubicBezTo>
                    <a:cubicBezTo>
                      <a:pt x="2814" y="3781"/>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86"/>
              <p:cNvSpPr/>
              <p:nvPr/>
            </p:nvSpPr>
            <p:spPr>
              <a:xfrm>
                <a:off x="6505749" y="275735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86"/>
              <p:cNvSpPr/>
              <p:nvPr/>
            </p:nvSpPr>
            <p:spPr>
              <a:xfrm>
                <a:off x="6543481" y="3212722"/>
                <a:ext cx="226454" cy="225196"/>
              </a:xfrm>
              <a:custGeom>
                <a:avLst/>
                <a:gdLst/>
                <a:ahLst/>
                <a:cxnLst/>
                <a:rect l="l" t="t" r="r" b="b"/>
                <a:pathLst>
                  <a:path w="3781" h="3760" extrusionOk="0">
                    <a:moveTo>
                      <a:pt x="3129" y="0"/>
                    </a:moveTo>
                    <a:lnTo>
                      <a:pt x="0" y="3109"/>
                    </a:lnTo>
                    <a:cubicBezTo>
                      <a:pt x="399" y="3508"/>
                      <a:pt x="945" y="3760"/>
                      <a:pt x="1575" y="3760"/>
                    </a:cubicBezTo>
                    <a:cubicBezTo>
                      <a:pt x="2814" y="3760"/>
                      <a:pt x="3781" y="2773"/>
                      <a:pt x="3781" y="1575"/>
                    </a:cubicBezTo>
                    <a:cubicBezTo>
                      <a:pt x="3781" y="945"/>
                      <a:pt x="3550" y="378"/>
                      <a:pt x="3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86"/>
              <p:cNvSpPr/>
              <p:nvPr/>
            </p:nvSpPr>
            <p:spPr>
              <a:xfrm>
                <a:off x="6505749" y="3172474"/>
                <a:ext cx="226454" cy="226454"/>
              </a:xfrm>
              <a:custGeom>
                <a:avLst/>
                <a:gdLst/>
                <a:ahLst/>
                <a:cxnLst/>
                <a:rect l="l" t="t" r="r" b="b"/>
                <a:pathLst>
                  <a:path w="3781" h="3781" extrusionOk="0">
                    <a:moveTo>
                      <a:pt x="2205" y="0"/>
                    </a:moveTo>
                    <a:cubicBezTo>
                      <a:pt x="966" y="0"/>
                      <a:pt x="0" y="1008"/>
                      <a:pt x="0" y="2205"/>
                    </a:cubicBezTo>
                    <a:cubicBezTo>
                      <a:pt x="0" y="2814"/>
                      <a:pt x="231" y="3361"/>
                      <a:pt x="651" y="3781"/>
                    </a:cubicBezTo>
                    <a:lnTo>
                      <a:pt x="3780"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86"/>
              <p:cNvSpPr/>
              <p:nvPr/>
            </p:nvSpPr>
            <p:spPr>
              <a:xfrm>
                <a:off x="6543481" y="3627777"/>
                <a:ext cx="226454" cy="226513"/>
              </a:xfrm>
              <a:custGeom>
                <a:avLst/>
                <a:gdLst/>
                <a:ahLst/>
                <a:cxnLst/>
                <a:rect l="l" t="t" r="r" b="b"/>
                <a:pathLst>
                  <a:path w="3781" h="3782" extrusionOk="0">
                    <a:moveTo>
                      <a:pt x="3129" y="1"/>
                    </a:moveTo>
                    <a:lnTo>
                      <a:pt x="0" y="3109"/>
                    </a:lnTo>
                    <a:cubicBezTo>
                      <a:pt x="399" y="3508"/>
                      <a:pt x="945" y="3781"/>
                      <a:pt x="1575" y="3781"/>
                    </a:cubicBezTo>
                    <a:cubicBezTo>
                      <a:pt x="2814" y="3781"/>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86"/>
              <p:cNvSpPr/>
              <p:nvPr/>
            </p:nvSpPr>
            <p:spPr>
              <a:xfrm>
                <a:off x="6505749" y="3587529"/>
                <a:ext cx="226454" cy="226513"/>
              </a:xfrm>
              <a:custGeom>
                <a:avLst/>
                <a:gdLst/>
                <a:ahLst/>
                <a:cxnLst/>
                <a:rect l="l" t="t" r="r" b="b"/>
                <a:pathLst>
                  <a:path w="3781" h="3782"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86"/>
              <p:cNvSpPr/>
              <p:nvPr/>
            </p:nvSpPr>
            <p:spPr>
              <a:xfrm>
                <a:off x="5846632" y="1967437"/>
                <a:ext cx="94391" cy="129607"/>
              </a:xfrm>
              <a:custGeom>
                <a:avLst/>
                <a:gdLst/>
                <a:ahLst/>
                <a:cxnLst/>
                <a:rect l="l" t="t" r="r" b="b"/>
                <a:pathLst>
                  <a:path w="1576" h="2164" fill="none" extrusionOk="0">
                    <a:moveTo>
                      <a:pt x="1575" y="1"/>
                    </a:moveTo>
                    <a:cubicBezTo>
                      <a:pt x="714" y="1"/>
                      <a:pt x="0" y="694"/>
                      <a:pt x="0" y="1576"/>
                    </a:cubicBezTo>
                    <a:cubicBezTo>
                      <a:pt x="0" y="1786"/>
                      <a:pt x="63" y="1996"/>
                      <a:pt x="126" y="216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86"/>
              <p:cNvSpPr/>
              <p:nvPr/>
            </p:nvSpPr>
            <p:spPr>
              <a:xfrm>
                <a:off x="6543481" y="1967437"/>
                <a:ext cx="94391" cy="129607"/>
              </a:xfrm>
              <a:custGeom>
                <a:avLst/>
                <a:gdLst/>
                <a:ahLst/>
                <a:cxnLst/>
                <a:rect l="l" t="t" r="r" b="b"/>
                <a:pathLst>
                  <a:path w="1576" h="2164" fill="none" extrusionOk="0">
                    <a:moveTo>
                      <a:pt x="1575" y="1"/>
                    </a:moveTo>
                    <a:cubicBezTo>
                      <a:pt x="714" y="1"/>
                      <a:pt x="0" y="694"/>
                      <a:pt x="0" y="1576"/>
                    </a:cubicBezTo>
                    <a:cubicBezTo>
                      <a:pt x="0" y="1786"/>
                      <a:pt x="42" y="1996"/>
                      <a:pt x="126" y="216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86"/>
              <p:cNvSpPr/>
              <p:nvPr/>
            </p:nvSpPr>
            <p:spPr>
              <a:xfrm>
                <a:off x="5846632" y="2382552"/>
                <a:ext cx="94391" cy="129607"/>
              </a:xfrm>
              <a:custGeom>
                <a:avLst/>
                <a:gdLst/>
                <a:ahLst/>
                <a:cxnLst/>
                <a:rect l="l" t="t" r="r" b="b"/>
                <a:pathLst>
                  <a:path w="1576" h="2164" fill="none" extrusionOk="0">
                    <a:moveTo>
                      <a:pt x="1575" y="0"/>
                    </a:moveTo>
                    <a:cubicBezTo>
                      <a:pt x="714" y="0"/>
                      <a:pt x="0" y="693"/>
                      <a:pt x="0" y="1575"/>
                    </a:cubicBezTo>
                    <a:cubicBezTo>
                      <a:pt x="0" y="1785"/>
                      <a:pt x="63" y="1995"/>
                      <a:pt x="126" y="2163"/>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86"/>
              <p:cNvSpPr/>
              <p:nvPr/>
            </p:nvSpPr>
            <p:spPr>
              <a:xfrm>
                <a:off x="6543481" y="2382552"/>
                <a:ext cx="94391" cy="129607"/>
              </a:xfrm>
              <a:custGeom>
                <a:avLst/>
                <a:gdLst/>
                <a:ahLst/>
                <a:cxnLst/>
                <a:rect l="l" t="t" r="r" b="b"/>
                <a:pathLst>
                  <a:path w="1576" h="2164" fill="none" extrusionOk="0">
                    <a:moveTo>
                      <a:pt x="1575" y="0"/>
                    </a:moveTo>
                    <a:cubicBezTo>
                      <a:pt x="714" y="0"/>
                      <a:pt x="0" y="693"/>
                      <a:pt x="0" y="1575"/>
                    </a:cubicBezTo>
                    <a:cubicBezTo>
                      <a:pt x="0" y="1785"/>
                      <a:pt x="42" y="1995"/>
                      <a:pt x="126" y="2163"/>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86"/>
              <p:cNvSpPr/>
              <p:nvPr/>
            </p:nvSpPr>
            <p:spPr>
              <a:xfrm>
                <a:off x="5846632" y="2792576"/>
                <a:ext cx="94391" cy="130865"/>
              </a:xfrm>
              <a:custGeom>
                <a:avLst/>
                <a:gdLst/>
                <a:ahLst/>
                <a:cxnLst/>
                <a:rect l="l" t="t" r="r" b="b"/>
                <a:pathLst>
                  <a:path w="1576" h="2185" fill="none" extrusionOk="0">
                    <a:moveTo>
                      <a:pt x="1575" y="1"/>
                    </a:moveTo>
                    <a:cubicBezTo>
                      <a:pt x="714" y="1"/>
                      <a:pt x="0" y="715"/>
                      <a:pt x="0" y="1576"/>
                    </a:cubicBezTo>
                    <a:cubicBezTo>
                      <a:pt x="0" y="1786"/>
                      <a:pt x="63"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86"/>
              <p:cNvSpPr/>
              <p:nvPr/>
            </p:nvSpPr>
            <p:spPr>
              <a:xfrm>
                <a:off x="6543481" y="2792576"/>
                <a:ext cx="94391" cy="130865"/>
              </a:xfrm>
              <a:custGeom>
                <a:avLst/>
                <a:gdLst/>
                <a:ahLst/>
                <a:cxnLst/>
                <a:rect l="l" t="t" r="r" b="b"/>
                <a:pathLst>
                  <a:path w="1576" h="2185" fill="none" extrusionOk="0">
                    <a:moveTo>
                      <a:pt x="1575" y="1"/>
                    </a:moveTo>
                    <a:cubicBezTo>
                      <a:pt x="714" y="1"/>
                      <a:pt x="0" y="715"/>
                      <a:pt x="0" y="1576"/>
                    </a:cubicBezTo>
                    <a:cubicBezTo>
                      <a:pt x="0" y="1786"/>
                      <a:pt x="42"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86"/>
              <p:cNvSpPr/>
              <p:nvPr/>
            </p:nvSpPr>
            <p:spPr>
              <a:xfrm>
                <a:off x="5846632" y="3207691"/>
                <a:ext cx="94391" cy="130865"/>
              </a:xfrm>
              <a:custGeom>
                <a:avLst/>
                <a:gdLst/>
                <a:ahLst/>
                <a:cxnLst/>
                <a:rect l="l" t="t" r="r" b="b"/>
                <a:pathLst>
                  <a:path w="1576" h="2185" fill="none" extrusionOk="0">
                    <a:moveTo>
                      <a:pt x="1575" y="0"/>
                    </a:moveTo>
                    <a:cubicBezTo>
                      <a:pt x="714" y="0"/>
                      <a:pt x="0" y="714"/>
                      <a:pt x="0" y="1575"/>
                    </a:cubicBezTo>
                    <a:cubicBezTo>
                      <a:pt x="0" y="1785"/>
                      <a:pt x="63" y="1995"/>
                      <a:pt x="126" y="218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86"/>
              <p:cNvSpPr/>
              <p:nvPr/>
            </p:nvSpPr>
            <p:spPr>
              <a:xfrm>
                <a:off x="6543481" y="3207691"/>
                <a:ext cx="94391" cy="130865"/>
              </a:xfrm>
              <a:custGeom>
                <a:avLst/>
                <a:gdLst/>
                <a:ahLst/>
                <a:cxnLst/>
                <a:rect l="l" t="t" r="r" b="b"/>
                <a:pathLst>
                  <a:path w="1576" h="2185" fill="none" extrusionOk="0">
                    <a:moveTo>
                      <a:pt x="1575" y="0"/>
                    </a:moveTo>
                    <a:cubicBezTo>
                      <a:pt x="714" y="0"/>
                      <a:pt x="0" y="714"/>
                      <a:pt x="0" y="1575"/>
                    </a:cubicBezTo>
                    <a:cubicBezTo>
                      <a:pt x="0" y="1785"/>
                      <a:pt x="42" y="1995"/>
                      <a:pt x="126" y="218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86"/>
              <p:cNvSpPr/>
              <p:nvPr/>
            </p:nvSpPr>
            <p:spPr>
              <a:xfrm>
                <a:off x="5846632" y="3622746"/>
                <a:ext cx="94391" cy="130925"/>
              </a:xfrm>
              <a:custGeom>
                <a:avLst/>
                <a:gdLst/>
                <a:ahLst/>
                <a:cxnLst/>
                <a:rect l="l" t="t" r="r" b="b"/>
                <a:pathLst>
                  <a:path w="1576" h="2186" fill="none" extrusionOk="0">
                    <a:moveTo>
                      <a:pt x="1575" y="1"/>
                    </a:moveTo>
                    <a:cubicBezTo>
                      <a:pt x="714" y="1"/>
                      <a:pt x="0" y="715"/>
                      <a:pt x="0" y="1576"/>
                    </a:cubicBezTo>
                    <a:cubicBezTo>
                      <a:pt x="0" y="1786"/>
                      <a:pt x="63"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86"/>
              <p:cNvSpPr/>
              <p:nvPr/>
            </p:nvSpPr>
            <p:spPr>
              <a:xfrm>
                <a:off x="6543481" y="3622746"/>
                <a:ext cx="94391" cy="130925"/>
              </a:xfrm>
              <a:custGeom>
                <a:avLst/>
                <a:gdLst/>
                <a:ahLst/>
                <a:cxnLst/>
                <a:rect l="l" t="t" r="r" b="b"/>
                <a:pathLst>
                  <a:path w="1576" h="2186" fill="none" extrusionOk="0">
                    <a:moveTo>
                      <a:pt x="1575" y="1"/>
                    </a:moveTo>
                    <a:cubicBezTo>
                      <a:pt x="714" y="1"/>
                      <a:pt x="0" y="715"/>
                      <a:pt x="0" y="1576"/>
                    </a:cubicBezTo>
                    <a:cubicBezTo>
                      <a:pt x="0" y="1786"/>
                      <a:pt x="42"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62" name="Google Shape;2362;p86"/>
          <p:cNvGrpSpPr/>
          <p:nvPr/>
        </p:nvGrpSpPr>
        <p:grpSpPr>
          <a:xfrm rot="-777419">
            <a:off x="5383513" y="1423412"/>
            <a:ext cx="598424" cy="1506429"/>
            <a:chOff x="4465119" y="1899275"/>
            <a:chExt cx="359150" cy="904150"/>
          </a:xfrm>
        </p:grpSpPr>
        <p:sp>
          <p:nvSpPr>
            <p:cNvPr id="2363" name="Google Shape;2363;p86"/>
            <p:cNvSpPr/>
            <p:nvPr/>
          </p:nvSpPr>
          <p:spPr>
            <a:xfrm>
              <a:off x="4466956" y="1899538"/>
              <a:ext cx="355475" cy="903625"/>
            </a:xfrm>
            <a:custGeom>
              <a:avLst/>
              <a:gdLst/>
              <a:ahLst/>
              <a:cxnLst/>
              <a:rect l="l" t="t" r="r" b="b"/>
              <a:pathLst>
                <a:path w="14219" h="36145" extrusionOk="0">
                  <a:moveTo>
                    <a:pt x="7162" y="0"/>
                  </a:moveTo>
                  <a:cubicBezTo>
                    <a:pt x="6175" y="0"/>
                    <a:pt x="5377" y="778"/>
                    <a:pt x="5377" y="1786"/>
                  </a:cubicBezTo>
                  <a:lnTo>
                    <a:pt x="5377" y="1933"/>
                  </a:lnTo>
                  <a:lnTo>
                    <a:pt x="5377" y="1975"/>
                  </a:lnTo>
                  <a:cubicBezTo>
                    <a:pt x="5377" y="2836"/>
                    <a:pt x="5377" y="3970"/>
                    <a:pt x="5356" y="5272"/>
                  </a:cubicBezTo>
                  <a:cubicBezTo>
                    <a:pt x="5314" y="7666"/>
                    <a:pt x="4726" y="8695"/>
                    <a:pt x="4327" y="9136"/>
                  </a:cubicBezTo>
                  <a:lnTo>
                    <a:pt x="3277" y="9136"/>
                  </a:lnTo>
                  <a:cubicBezTo>
                    <a:pt x="2920" y="9136"/>
                    <a:pt x="2584" y="9283"/>
                    <a:pt x="2332" y="9535"/>
                  </a:cubicBezTo>
                  <a:cubicBezTo>
                    <a:pt x="2101" y="9766"/>
                    <a:pt x="1954" y="10102"/>
                    <a:pt x="1954" y="10480"/>
                  </a:cubicBezTo>
                  <a:cubicBezTo>
                    <a:pt x="1954" y="11173"/>
                    <a:pt x="2500" y="11740"/>
                    <a:pt x="3172" y="11803"/>
                  </a:cubicBezTo>
                  <a:lnTo>
                    <a:pt x="3172" y="13253"/>
                  </a:lnTo>
                  <a:cubicBezTo>
                    <a:pt x="3172" y="13253"/>
                    <a:pt x="0" y="16193"/>
                    <a:pt x="63" y="18377"/>
                  </a:cubicBezTo>
                  <a:cubicBezTo>
                    <a:pt x="105" y="20477"/>
                    <a:pt x="63" y="32973"/>
                    <a:pt x="63" y="33960"/>
                  </a:cubicBezTo>
                  <a:lnTo>
                    <a:pt x="63" y="34023"/>
                  </a:lnTo>
                  <a:lnTo>
                    <a:pt x="63" y="34128"/>
                  </a:lnTo>
                  <a:lnTo>
                    <a:pt x="63" y="34149"/>
                  </a:lnTo>
                  <a:cubicBezTo>
                    <a:pt x="63" y="34170"/>
                    <a:pt x="63" y="34212"/>
                    <a:pt x="84" y="34233"/>
                  </a:cubicBezTo>
                  <a:cubicBezTo>
                    <a:pt x="84" y="34254"/>
                    <a:pt x="84" y="34254"/>
                    <a:pt x="105" y="34275"/>
                  </a:cubicBezTo>
                  <a:cubicBezTo>
                    <a:pt x="105" y="34317"/>
                    <a:pt x="126" y="34317"/>
                    <a:pt x="126" y="34338"/>
                  </a:cubicBezTo>
                  <a:cubicBezTo>
                    <a:pt x="126" y="34359"/>
                    <a:pt x="168" y="34359"/>
                    <a:pt x="168" y="34380"/>
                  </a:cubicBezTo>
                  <a:cubicBezTo>
                    <a:pt x="168" y="34422"/>
                    <a:pt x="189" y="34422"/>
                    <a:pt x="189" y="34443"/>
                  </a:cubicBezTo>
                  <a:cubicBezTo>
                    <a:pt x="189" y="34464"/>
                    <a:pt x="210" y="34464"/>
                    <a:pt x="210" y="34485"/>
                  </a:cubicBezTo>
                  <a:cubicBezTo>
                    <a:pt x="210" y="34527"/>
                    <a:pt x="231" y="34527"/>
                    <a:pt x="231" y="34548"/>
                  </a:cubicBezTo>
                  <a:lnTo>
                    <a:pt x="294" y="34590"/>
                  </a:lnTo>
                  <a:lnTo>
                    <a:pt x="336" y="34653"/>
                  </a:lnTo>
                  <a:cubicBezTo>
                    <a:pt x="357" y="34716"/>
                    <a:pt x="357" y="34737"/>
                    <a:pt x="378" y="34737"/>
                  </a:cubicBezTo>
                  <a:lnTo>
                    <a:pt x="420" y="34779"/>
                  </a:lnTo>
                  <a:cubicBezTo>
                    <a:pt x="462" y="34821"/>
                    <a:pt x="483" y="34821"/>
                    <a:pt x="483" y="34842"/>
                  </a:cubicBezTo>
                  <a:cubicBezTo>
                    <a:pt x="504" y="34842"/>
                    <a:pt x="504" y="34863"/>
                    <a:pt x="525" y="34863"/>
                  </a:cubicBezTo>
                  <a:cubicBezTo>
                    <a:pt x="546" y="34884"/>
                    <a:pt x="588" y="34884"/>
                    <a:pt x="609" y="34905"/>
                  </a:cubicBezTo>
                  <a:cubicBezTo>
                    <a:pt x="630" y="34905"/>
                    <a:pt x="630" y="34947"/>
                    <a:pt x="651" y="34947"/>
                  </a:cubicBezTo>
                  <a:cubicBezTo>
                    <a:pt x="693" y="34968"/>
                    <a:pt x="714" y="34989"/>
                    <a:pt x="735" y="34989"/>
                  </a:cubicBezTo>
                  <a:lnTo>
                    <a:pt x="756" y="34989"/>
                  </a:lnTo>
                  <a:cubicBezTo>
                    <a:pt x="903" y="35073"/>
                    <a:pt x="1029" y="35157"/>
                    <a:pt x="1176" y="35199"/>
                  </a:cubicBezTo>
                  <a:cubicBezTo>
                    <a:pt x="1176" y="35199"/>
                    <a:pt x="1218" y="35199"/>
                    <a:pt x="1218" y="35220"/>
                  </a:cubicBezTo>
                  <a:cubicBezTo>
                    <a:pt x="1261" y="35262"/>
                    <a:pt x="1282" y="35262"/>
                    <a:pt x="1345" y="35283"/>
                  </a:cubicBezTo>
                  <a:cubicBezTo>
                    <a:pt x="1366" y="35283"/>
                    <a:pt x="1366" y="35304"/>
                    <a:pt x="1387" y="35304"/>
                  </a:cubicBezTo>
                  <a:cubicBezTo>
                    <a:pt x="1450" y="35325"/>
                    <a:pt x="1471" y="35325"/>
                    <a:pt x="1534" y="35367"/>
                  </a:cubicBezTo>
                  <a:cubicBezTo>
                    <a:pt x="1555" y="35367"/>
                    <a:pt x="1576" y="35388"/>
                    <a:pt x="1576" y="35388"/>
                  </a:cubicBezTo>
                  <a:cubicBezTo>
                    <a:pt x="1639" y="35409"/>
                    <a:pt x="1660" y="35409"/>
                    <a:pt x="1702" y="35430"/>
                  </a:cubicBezTo>
                  <a:cubicBezTo>
                    <a:pt x="1744" y="35430"/>
                    <a:pt x="1765" y="35472"/>
                    <a:pt x="1786" y="35472"/>
                  </a:cubicBezTo>
                  <a:cubicBezTo>
                    <a:pt x="1849" y="35493"/>
                    <a:pt x="1891" y="35493"/>
                    <a:pt x="1912" y="35514"/>
                  </a:cubicBezTo>
                  <a:cubicBezTo>
                    <a:pt x="1954" y="35514"/>
                    <a:pt x="1975" y="35535"/>
                    <a:pt x="1996" y="35535"/>
                  </a:cubicBezTo>
                  <a:cubicBezTo>
                    <a:pt x="2059" y="35577"/>
                    <a:pt x="2101" y="35577"/>
                    <a:pt x="2122" y="35598"/>
                  </a:cubicBezTo>
                  <a:cubicBezTo>
                    <a:pt x="2164" y="35598"/>
                    <a:pt x="2185" y="35619"/>
                    <a:pt x="2206" y="35619"/>
                  </a:cubicBezTo>
                  <a:cubicBezTo>
                    <a:pt x="2269" y="35640"/>
                    <a:pt x="2311" y="35640"/>
                    <a:pt x="2332" y="35682"/>
                  </a:cubicBezTo>
                  <a:cubicBezTo>
                    <a:pt x="2374" y="35682"/>
                    <a:pt x="2416" y="35703"/>
                    <a:pt x="2458" y="35703"/>
                  </a:cubicBezTo>
                  <a:cubicBezTo>
                    <a:pt x="2500" y="35703"/>
                    <a:pt x="2563" y="35724"/>
                    <a:pt x="2605" y="35724"/>
                  </a:cubicBezTo>
                  <a:cubicBezTo>
                    <a:pt x="2626" y="35724"/>
                    <a:pt x="2689" y="35745"/>
                    <a:pt x="2710" y="35745"/>
                  </a:cubicBezTo>
                  <a:cubicBezTo>
                    <a:pt x="2752" y="35745"/>
                    <a:pt x="2815" y="35787"/>
                    <a:pt x="2836" y="35787"/>
                  </a:cubicBezTo>
                  <a:cubicBezTo>
                    <a:pt x="2899" y="35787"/>
                    <a:pt x="2941" y="35808"/>
                    <a:pt x="3004" y="35808"/>
                  </a:cubicBezTo>
                  <a:cubicBezTo>
                    <a:pt x="3025" y="35808"/>
                    <a:pt x="3088" y="35829"/>
                    <a:pt x="3109" y="35829"/>
                  </a:cubicBezTo>
                  <a:cubicBezTo>
                    <a:pt x="3172" y="35850"/>
                    <a:pt x="3277" y="35850"/>
                    <a:pt x="3382" y="35892"/>
                  </a:cubicBezTo>
                  <a:lnTo>
                    <a:pt x="3445" y="35892"/>
                  </a:lnTo>
                  <a:cubicBezTo>
                    <a:pt x="3529" y="35913"/>
                    <a:pt x="3613" y="35913"/>
                    <a:pt x="3697" y="35934"/>
                  </a:cubicBezTo>
                  <a:lnTo>
                    <a:pt x="3760" y="35934"/>
                  </a:lnTo>
                  <a:cubicBezTo>
                    <a:pt x="3844" y="35934"/>
                    <a:pt x="3907" y="35955"/>
                    <a:pt x="3991" y="35955"/>
                  </a:cubicBezTo>
                  <a:lnTo>
                    <a:pt x="4054" y="35955"/>
                  </a:lnTo>
                  <a:cubicBezTo>
                    <a:pt x="4117" y="35955"/>
                    <a:pt x="4201" y="35998"/>
                    <a:pt x="4306" y="35998"/>
                  </a:cubicBezTo>
                  <a:lnTo>
                    <a:pt x="4369" y="35998"/>
                  </a:lnTo>
                  <a:cubicBezTo>
                    <a:pt x="4474" y="35998"/>
                    <a:pt x="4537" y="36019"/>
                    <a:pt x="4642" y="36019"/>
                  </a:cubicBezTo>
                  <a:lnTo>
                    <a:pt x="4684" y="36019"/>
                  </a:lnTo>
                  <a:cubicBezTo>
                    <a:pt x="4789" y="36019"/>
                    <a:pt x="4894" y="36040"/>
                    <a:pt x="4999" y="36040"/>
                  </a:cubicBezTo>
                  <a:cubicBezTo>
                    <a:pt x="5335" y="36061"/>
                    <a:pt x="5692" y="36103"/>
                    <a:pt x="6070" y="36124"/>
                  </a:cubicBezTo>
                  <a:lnTo>
                    <a:pt x="6154" y="36124"/>
                  </a:lnTo>
                  <a:cubicBezTo>
                    <a:pt x="6469" y="36124"/>
                    <a:pt x="6784" y="36145"/>
                    <a:pt x="7099" y="36145"/>
                  </a:cubicBezTo>
                  <a:cubicBezTo>
                    <a:pt x="11026" y="36145"/>
                    <a:pt x="14219" y="35199"/>
                    <a:pt x="14219" y="34023"/>
                  </a:cubicBezTo>
                  <a:cubicBezTo>
                    <a:pt x="14219" y="34023"/>
                    <a:pt x="14156" y="20561"/>
                    <a:pt x="14219" y="18377"/>
                  </a:cubicBezTo>
                  <a:lnTo>
                    <a:pt x="14219" y="18104"/>
                  </a:lnTo>
                  <a:lnTo>
                    <a:pt x="14219" y="18041"/>
                  </a:lnTo>
                  <a:cubicBezTo>
                    <a:pt x="14219" y="17957"/>
                    <a:pt x="14177" y="17894"/>
                    <a:pt x="14177" y="17831"/>
                  </a:cubicBezTo>
                  <a:lnTo>
                    <a:pt x="14177" y="17747"/>
                  </a:lnTo>
                  <a:cubicBezTo>
                    <a:pt x="14156" y="17663"/>
                    <a:pt x="14156" y="17558"/>
                    <a:pt x="14135" y="17474"/>
                  </a:cubicBezTo>
                  <a:lnTo>
                    <a:pt x="14135" y="17432"/>
                  </a:lnTo>
                  <a:lnTo>
                    <a:pt x="14051" y="17201"/>
                  </a:lnTo>
                  <a:cubicBezTo>
                    <a:pt x="14051" y="17159"/>
                    <a:pt x="14030" y="17138"/>
                    <a:pt x="14030" y="17117"/>
                  </a:cubicBezTo>
                  <a:cubicBezTo>
                    <a:pt x="13988" y="17033"/>
                    <a:pt x="13967" y="16949"/>
                    <a:pt x="13946" y="16907"/>
                  </a:cubicBezTo>
                  <a:cubicBezTo>
                    <a:pt x="13946" y="16886"/>
                    <a:pt x="13925" y="16886"/>
                    <a:pt x="13925" y="16844"/>
                  </a:cubicBezTo>
                  <a:cubicBezTo>
                    <a:pt x="13862" y="16781"/>
                    <a:pt x="13841" y="16676"/>
                    <a:pt x="13778" y="16592"/>
                  </a:cubicBezTo>
                  <a:cubicBezTo>
                    <a:pt x="13778" y="16571"/>
                    <a:pt x="13757" y="16571"/>
                    <a:pt x="13757" y="16529"/>
                  </a:cubicBezTo>
                  <a:cubicBezTo>
                    <a:pt x="13736" y="16466"/>
                    <a:pt x="13673" y="16382"/>
                    <a:pt x="13652" y="16319"/>
                  </a:cubicBezTo>
                  <a:cubicBezTo>
                    <a:pt x="13652" y="16298"/>
                    <a:pt x="13631" y="16277"/>
                    <a:pt x="13610" y="16256"/>
                  </a:cubicBezTo>
                  <a:cubicBezTo>
                    <a:pt x="13547" y="16172"/>
                    <a:pt x="13505" y="16088"/>
                    <a:pt x="13442" y="15983"/>
                  </a:cubicBezTo>
                  <a:cubicBezTo>
                    <a:pt x="13400" y="15899"/>
                    <a:pt x="13337" y="15794"/>
                    <a:pt x="13253" y="15731"/>
                  </a:cubicBezTo>
                  <a:cubicBezTo>
                    <a:pt x="13253" y="15689"/>
                    <a:pt x="13232" y="15689"/>
                    <a:pt x="13232" y="15668"/>
                  </a:cubicBezTo>
                  <a:cubicBezTo>
                    <a:pt x="13190" y="15584"/>
                    <a:pt x="13126" y="15521"/>
                    <a:pt x="13084" y="15458"/>
                  </a:cubicBezTo>
                  <a:cubicBezTo>
                    <a:pt x="13084" y="15437"/>
                    <a:pt x="13042" y="15437"/>
                    <a:pt x="13042" y="15416"/>
                  </a:cubicBezTo>
                  <a:cubicBezTo>
                    <a:pt x="12916" y="15227"/>
                    <a:pt x="12790" y="15059"/>
                    <a:pt x="12685" y="14912"/>
                  </a:cubicBezTo>
                  <a:lnTo>
                    <a:pt x="12664" y="14891"/>
                  </a:lnTo>
                  <a:cubicBezTo>
                    <a:pt x="12349" y="14492"/>
                    <a:pt x="12034" y="14114"/>
                    <a:pt x="11761" y="13841"/>
                  </a:cubicBezTo>
                  <a:lnTo>
                    <a:pt x="11152" y="13232"/>
                  </a:lnTo>
                  <a:lnTo>
                    <a:pt x="11152" y="11782"/>
                  </a:lnTo>
                  <a:cubicBezTo>
                    <a:pt x="11467" y="11761"/>
                    <a:pt x="11761" y="11635"/>
                    <a:pt x="11992" y="11383"/>
                  </a:cubicBezTo>
                  <a:cubicBezTo>
                    <a:pt x="12244" y="11152"/>
                    <a:pt x="12391" y="10816"/>
                    <a:pt x="12391" y="10438"/>
                  </a:cubicBezTo>
                  <a:cubicBezTo>
                    <a:pt x="12391" y="9703"/>
                    <a:pt x="11782" y="9115"/>
                    <a:pt x="11047" y="9115"/>
                  </a:cubicBezTo>
                  <a:lnTo>
                    <a:pt x="9997" y="9115"/>
                  </a:lnTo>
                  <a:cubicBezTo>
                    <a:pt x="9619" y="8653"/>
                    <a:pt x="9031" y="7645"/>
                    <a:pt x="8989" y="5251"/>
                  </a:cubicBezTo>
                  <a:cubicBezTo>
                    <a:pt x="8947" y="3823"/>
                    <a:pt x="8926" y="2647"/>
                    <a:pt x="8947" y="1765"/>
                  </a:cubicBezTo>
                  <a:cubicBezTo>
                    <a:pt x="8947" y="820"/>
                    <a:pt x="8212" y="43"/>
                    <a:pt x="7309"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4" name="Google Shape;2364;p86"/>
            <p:cNvGrpSpPr/>
            <p:nvPr/>
          </p:nvGrpSpPr>
          <p:grpSpPr>
            <a:xfrm>
              <a:off x="4465119" y="1899275"/>
              <a:ext cx="359150" cy="904150"/>
              <a:chOff x="5504300" y="1912400"/>
              <a:chExt cx="359150" cy="904150"/>
            </a:xfrm>
          </p:grpSpPr>
          <p:sp>
            <p:nvSpPr>
              <p:cNvPr id="2365" name="Google Shape;2365;p86"/>
              <p:cNvSpPr/>
              <p:nvPr/>
            </p:nvSpPr>
            <p:spPr>
              <a:xfrm>
                <a:off x="5504300" y="2244225"/>
                <a:ext cx="359150" cy="572325"/>
              </a:xfrm>
              <a:custGeom>
                <a:avLst/>
                <a:gdLst/>
                <a:ahLst/>
                <a:cxnLst/>
                <a:rect l="l" t="t" r="r" b="b"/>
                <a:pathLst>
                  <a:path w="14366" h="22893" extrusionOk="0">
                    <a:moveTo>
                      <a:pt x="3172" y="0"/>
                    </a:moveTo>
                    <a:cubicBezTo>
                      <a:pt x="3172" y="0"/>
                      <a:pt x="1" y="2941"/>
                      <a:pt x="43" y="5104"/>
                    </a:cubicBezTo>
                    <a:cubicBezTo>
                      <a:pt x="106" y="7204"/>
                      <a:pt x="43" y="19700"/>
                      <a:pt x="43" y="20708"/>
                    </a:cubicBezTo>
                    <a:lnTo>
                      <a:pt x="43" y="20750"/>
                    </a:lnTo>
                    <a:cubicBezTo>
                      <a:pt x="43" y="21947"/>
                      <a:pt x="3235" y="22892"/>
                      <a:pt x="7162" y="22892"/>
                    </a:cubicBezTo>
                    <a:cubicBezTo>
                      <a:pt x="11111" y="22892"/>
                      <a:pt x="14282" y="21947"/>
                      <a:pt x="14282" y="20750"/>
                    </a:cubicBezTo>
                    <a:cubicBezTo>
                      <a:pt x="14282" y="20750"/>
                      <a:pt x="14240" y="7267"/>
                      <a:pt x="14303" y="5104"/>
                    </a:cubicBezTo>
                    <a:cubicBezTo>
                      <a:pt x="14366" y="2941"/>
                      <a:pt x="11174" y="0"/>
                      <a:pt x="11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86"/>
              <p:cNvSpPr/>
              <p:nvPr/>
            </p:nvSpPr>
            <p:spPr>
              <a:xfrm>
                <a:off x="5583050" y="2158125"/>
                <a:ext cx="200075" cy="100300"/>
              </a:xfrm>
              <a:custGeom>
                <a:avLst/>
                <a:gdLst/>
                <a:ahLst/>
                <a:cxnLst/>
                <a:rect l="l" t="t" r="r" b="b"/>
                <a:pathLst>
                  <a:path w="8003" h="4012" extrusionOk="0">
                    <a:moveTo>
                      <a:pt x="1" y="0"/>
                    </a:moveTo>
                    <a:lnTo>
                      <a:pt x="1" y="3423"/>
                    </a:lnTo>
                    <a:cubicBezTo>
                      <a:pt x="1" y="3738"/>
                      <a:pt x="1786" y="4012"/>
                      <a:pt x="3991" y="4012"/>
                    </a:cubicBezTo>
                    <a:cubicBezTo>
                      <a:pt x="4516" y="4012"/>
                      <a:pt x="4999" y="3991"/>
                      <a:pt x="5440" y="3949"/>
                    </a:cubicBezTo>
                    <a:cubicBezTo>
                      <a:pt x="6932" y="3885"/>
                      <a:pt x="8003" y="3654"/>
                      <a:pt x="8003" y="3402"/>
                    </a:cubicBezTo>
                    <a:lnTo>
                      <a:pt x="80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86"/>
              <p:cNvSpPr/>
              <p:nvPr/>
            </p:nvSpPr>
            <p:spPr>
              <a:xfrm>
                <a:off x="5603550" y="1912400"/>
                <a:ext cx="160150" cy="235775"/>
              </a:xfrm>
              <a:custGeom>
                <a:avLst/>
                <a:gdLst/>
                <a:ahLst/>
                <a:cxnLst/>
                <a:rect l="l" t="t" r="r" b="b"/>
                <a:pathLst>
                  <a:path w="6406" h="9431" extrusionOk="0">
                    <a:moveTo>
                      <a:pt x="3192" y="0"/>
                    </a:moveTo>
                    <a:cubicBezTo>
                      <a:pt x="2205" y="0"/>
                      <a:pt x="1407" y="819"/>
                      <a:pt x="1407" y="1786"/>
                    </a:cubicBezTo>
                    <a:lnTo>
                      <a:pt x="1407" y="1954"/>
                    </a:lnTo>
                    <a:lnTo>
                      <a:pt x="1407" y="1975"/>
                    </a:lnTo>
                    <a:cubicBezTo>
                      <a:pt x="1407" y="2836"/>
                      <a:pt x="1407" y="3970"/>
                      <a:pt x="1386" y="5293"/>
                    </a:cubicBezTo>
                    <a:cubicBezTo>
                      <a:pt x="1344" y="7666"/>
                      <a:pt x="756" y="8695"/>
                      <a:pt x="357" y="9136"/>
                    </a:cubicBezTo>
                    <a:cubicBezTo>
                      <a:pt x="147" y="9388"/>
                      <a:pt x="0" y="9430"/>
                      <a:pt x="0" y="9430"/>
                    </a:cubicBezTo>
                    <a:lnTo>
                      <a:pt x="6406" y="9430"/>
                    </a:lnTo>
                    <a:cubicBezTo>
                      <a:pt x="6406" y="9430"/>
                      <a:pt x="6238" y="9388"/>
                      <a:pt x="6028" y="9115"/>
                    </a:cubicBezTo>
                    <a:cubicBezTo>
                      <a:pt x="5629" y="8674"/>
                      <a:pt x="5061" y="7624"/>
                      <a:pt x="4998" y="5251"/>
                    </a:cubicBezTo>
                    <a:cubicBezTo>
                      <a:pt x="4977" y="3844"/>
                      <a:pt x="4977" y="2668"/>
                      <a:pt x="4977" y="1764"/>
                    </a:cubicBezTo>
                    <a:cubicBezTo>
                      <a:pt x="4977" y="840"/>
                      <a:pt x="4242" y="63"/>
                      <a:pt x="33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86"/>
              <p:cNvSpPr/>
              <p:nvPr/>
            </p:nvSpPr>
            <p:spPr>
              <a:xfrm>
                <a:off x="5553125" y="2140800"/>
                <a:ext cx="260975" cy="67225"/>
              </a:xfrm>
              <a:custGeom>
                <a:avLst/>
                <a:gdLst/>
                <a:ahLst/>
                <a:cxnLst/>
                <a:rect l="l" t="t" r="r" b="b"/>
                <a:pathLst>
                  <a:path w="10439" h="2689" extrusionOk="0">
                    <a:moveTo>
                      <a:pt x="1324" y="0"/>
                    </a:moveTo>
                    <a:cubicBezTo>
                      <a:pt x="967" y="0"/>
                      <a:pt x="631" y="168"/>
                      <a:pt x="379" y="399"/>
                    </a:cubicBezTo>
                    <a:cubicBezTo>
                      <a:pt x="148" y="630"/>
                      <a:pt x="1" y="966"/>
                      <a:pt x="1" y="1344"/>
                    </a:cubicBezTo>
                    <a:cubicBezTo>
                      <a:pt x="1" y="2079"/>
                      <a:pt x="589" y="2688"/>
                      <a:pt x="1324" y="2688"/>
                    </a:cubicBezTo>
                    <a:lnTo>
                      <a:pt x="9095" y="2688"/>
                    </a:lnTo>
                    <a:cubicBezTo>
                      <a:pt x="9473" y="2688"/>
                      <a:pt x="9809" y="2520"/>
                      <a:pt x="10040" y="2289"/>
                    </a:cubicBezTo>
                    <a:cubicBezTo>
                      <a:pt x="10292" y="2058"/>
                      <a:pt x="10439" y="1722"/>
                      <a:pt x="10439" y="1344"/>
                    </a:cubicBezTo>
                    <a:cubicBezTo>
                      <a:pt x="10439" y="609"/>
                      <a:pt x="9830" y="0"/>
                      <a:pt x="90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69" name="Google Shape;2369;p86"/>
          <p:cNvSpPr/>
          <p:nvPr/>
        </p:nvSpPr>
        <p:spPr>
          <a:xfrm>
            <a:off x="587086" y="260891"/>
            <a:ext cx="4143300" cy="12123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86"/>
          <p:cNvSpPr txBox="1">
            <a:spLocks noGrp="1"/>
          </p:cNvSpPr>
          <p:nvPr>
            <p:ph type="subTitle" idx="1"/>
          </p:nvPr>
        </p:nvSpPr>
        <p:spPr>
          <a:xfrm>
            <a:off x="729875" y="688053"/>
            <a:ext cx="3857700" cy="34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Awareness Gap</a:t>
            </a:r>
            <a:endParaRPr sz="2400"/>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374"/>
        <p:cNvGrpSpPr/>
        <p:nvPr/>
      </p:nvGrpSpPr>
      <p:grpSpPr>
        <a:xfrm>
          <a:off x="0" y="0"/>
          <a:ext cx="0" cy="0"/>
          <a:chOff x="0" y="0"/>
          <a:chExt cx="0" cy="0"/>
        </a:xfrm>
      </p:grpSpPr>
      <p:sp>
        <p:nvSpPr>
          <p:cNvPr id="2375" name="Google Shape;2375;p87"/>
          <p:cNvSpPr/>
          <p:nvPr/>
        </p:nvSpPr>
        <p:spPr>
          <a:xfrm>
            <a:off x="3171600" y="3359745"/>
            <a:ext cx="2800800" cy="716100"/>
          </a:xfrm>
          <a:prstGeom prst="roundRect">
            <a:avLst>
              <a:gd name="adj" fmla="val 50000"/>
            </a:avLst>
          </a:prstGeom>
          <a:gradFill>
            <a:gsLst>
              <a:gs pos="0">
                <a:schemeClr val="dk2"/>
              </a:gs>
              <a:gs pos="100000">
                <a:schemeClr val="lt2"/>
              </a:gs>
            </a:gsLst>
            <a:lin ang="0" scaled="0"/>
          </a:gradFill>
          <a:ln>
            <a:noFill/>
          </a:ln>
        </p:spPr>
        <p:txBody>
          <a:bodyPr spcFirstLastPara="1" wrap="square" lIns="91425" tIns="0" rIns="91425" bIns="0" anchor="ctr" anchorCtr="0">
            <a:noAutofit/>
          </a:bodyPr>
          <a:lstStyle/>
          <a:p>
            <a:pPr marL="0" lvl="0" indent="0" algn="l" rtl="0">
              <a:spcBef>
                <a:spcPts val="0"/>
              </a:spcBef>
              <a:spcAft>
                <a:spcPts val="0"/>
              </a:spcAft>
              <a:buNone/>
            </a:pPr>
            <a:endParaRPr/>
          </a:p>
        </p:txBody>
      </p:sp>
      <p:sp>
        <p:nvSpPr>
          <p:cNvPr id="2376" name="Google Shape;2376;p87"/>
          <p:cNvSpPr/>
          <p:nvPr/>
        </p:nvSpPr>
        <p:spPr>
          <a:xfrm>
            <a:off x="3836400" y="1067655"/>
            <a:ext cx="1471200" cy="13722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87"/>
          <p:cNvSpPr txBox="1">
            <a:spLocks noGrp="1"/>
          </p:cNvSpPr>
          <p:nvPr>
            <p:ph type="title"/>
          </p:nvPr>
        </p:nvSpPr>
        <p:spPr>
          <a:xfrm>
            <a:off x="3171600" y="2533730"/>
            <a:ext cx="2800800" cy="73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Why?</a:t>
            </a:r>
            <a:endParaRPr/>
          </a:p>
        </p:txBody>
      </p:sp>
      <p:sp>
        <p:nvSpPr>
          <p:cNvPr id="2378" name="Google Shape;2378;p87"/>
          <p:cNvSpPr txBox="1">
            <a:spLocks noGrp="1"/>
          </p:cNvSpPr>
          <p:nvPr>
            <p:ph type="subTitle" idx="1"/>
          </p:nvPr>
        </p:nvSpPr>
        <p:spPr>
          <a:xfrm>
            <a:off x="3290700" y="3581371"/>
            <a:ext cx="2562600" cy="484800"/>
          </a:xfrm>
          <a:prstGeom prst="rect">
            <a:avLst/>
          </a:prstGeom>
        </p:spPr>
        <p:txBody>
          <a:bodyPr spcFirstLastPara="1" wrap="square" lIns="91425" tIns="0" rIns="91425" bIns="0" anchor="t" anchorCtr="0">
            <a:noAutofit/>
          </a:bodyPr>
          <a:lstStyle/>
          <a:p>
            <a:pPr marL="0" lvl="0" indent="0" algn="ctr" rtl="0">
              <a:spcBef>
                <a:spcPts val="0"/>
              </a:spcBef>
              <a:spcAft>
                <a:spcPts val="0"/>
              </a:spcAft>
              <a:buNone/>
            </a:pPr>
            <a:r>
              <a:rPr lang="en">
                <a:solidFill>
                  <a:schemeClr val="dk1"/>
                </a:solidFill>
              </a:rPr>
              <a:t>Evaluation of the Project</a:t>
            </a:r>
            <a:endParaRPr>
              <a:solidFill>
                <a:schemeClr val="dk1"/>
              </a:solidFill>
            </a:endParaRPr>
          </a:p>
        </p:txBody>
      </p:sp>
      <p:sp>
        <p:nvSpPr>
          <p:cNvPr id="2379" name="Google Shape;2379;p87"/>
          <p:cNvSpPr txBox="1">
            <a:spLocks noGrp="1"/>
          </p:cNvSpPr>
          <p:nvPr>
            <p:ph type="title" idx="2"/>
          </p:nvPr>
        </p:nvSpPr>
        <p:spPr>
          <a:xfrm>
            <a:off x="3836400" y="1332855"/>
            <a:ext cx="1471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2380" name="Google Shape;2380;p87"/>
          <p:cNvSpPr/>
          <p:nvPr/>
        </p:nvSpPr>
        <p:spPr>
          <a:xfrm>
            <a:off x="6792075" y="986075"/>
            <a:ext cx="1638697" cy="1790800"/>
          </a:xfrm>
          <a:custGeom>
            <a:avLst/>
            <a:gdLst/>
            <a:ahLst/>
            <a:cxnLst/>
            <a:rect l="l" t="t" r="r" b="b"/>
            <a:pathLst>
              <a:path w="39302" h="42950" extrusionOk="0">
                <a:moveTo>
                  <a:pt x="31216" y="3922"/>
                </a:moveTo>
                <a:cubicBezTo>
                  <a:pt x="27508" y="1004"/>
                  <a:pt x="22159" y="1"/>
                  <a:pt x="17751" y="1703"/>
                </a:cubicBezTo>
                <a:cubicBezTo>
                  <a:pt x="17599" y="1794"/>
                  <a:pt x="17417" y="1855"/>
                  <a:pt x="17265" y="1916"/>
                </a:cubicBezTo>
                <a:cubicBezTo>
                  <a:pt x="13982" y="3344"/>
                  <a:pt x="11398" y="6201"/>
                  <a:pt x="9970" y="9454"/>
                </a:cubicBezTo>
                <a:cubicBezTo>
                  <a:pt x="8572" y="12737"/>
                  <a:pt x="8176" y="16414"/>
                  <a:pt x="6626" y="19606"/>
                </a:cubicBezTo>
                <a:cubicBezTo>
                  <a:pt x="4499" y="23983"/>
                  <a:pt x="0" y="27357"/>
                  <a:pt x="851" y="32585"/>
                </a:cubicBezTo>
                <a:cubicBezTo>
                  <a:pt x="1429" y="36172"/>
                  <a:pt x="4225" y="39120"/>
                  <a:pt x="7812" y="40245"/>
                </a:cubicBezTo>
                <a:cubicBezTo>
                  <a:pt x="16535" y="42950"/>
                  <a:pt x="27630" y="38542"/>
                  <a:pt x="34590" y="29424"/>
                </a:cubicBezTo>
                <a:cubicBezTo>
                  <a:pt x="35928" y="27630"/>
                  <a:pt x="37356" y="24804"/>
                  <a:pt x="37934" y="22007"/>
                </a:cubicBezTo>
                <a:cubicBezTo>
                  <a:pt x="39302" y="15411"/>
                  <a:pt x="36779" y="8664"/>
                  <a:pt x="31672" y="4347"/>
                </a:cubicBezTo>
                <a:cubicBezTo>
                  <a:pt x="31520" y="4195"/>
                  <a:pt x="31368" y="4043"/>
                  <a:pt x="31216" y="3922"/>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87"/>
          <p:cNvSpPr/>
          <p:nvPr/>
        </p:nvSpPr>
        <p:spPr>
          <a:xfrm>
            <a:off x="713225" y="539500"/>
            <a:ext cx="1162486" cy="1162486"/>
          </a:xfrm>
          <a:custGeom>
            <a:avLst/>
            <a:gdLst/>
            <a:ahLst/>
            <a:cxnLst/>
            <a:rect l="l" t="t" r="r" b="b"/>
            <a:pathLst>
              <a:path w="33376" h="33376" extrusionOk="0">
                <a:moveTo>
                  <a:pt x="33375" y="16688"/>
                </a:moveTo>
                <a:cubicBezTo>
                  <a:pt x="33375" y="25898"/>
                  <a:pt x="25898" y="33375"/>
                  <a:pt x="16688" y="33375"/>
                </a:cubicBezTo>
                <a:cubicBezTo>
                  <a:pt x="7478" y="33375"/>
                  <a:pt x="1" y="25898"/>
                  <a:pt x="1" y="16688"/>
                </a:cubicBezTo>
                <a:cubicBezTo>
                  <a:pt x="1" y="7478"/>
                  <a:pt x="7478" y="1"/>
                  <a:pt x="16688" y="1"/>
                </a:cubicBezTo>
                <a:cubicBezTo>
                  <a:pt x="25898" y="1"/>
                  <a:pt x="33375" y="7478"/>
                  <a:pt x="33375" y="16688"/>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87"/>
          <p:cNvSpPr/>
          <p:nvPr/>
        </p:nvSpPr>
        <p:spPr>
          <a:xfrm>
            <a:off x="1806212" y="2020258"/>
            <a:ext cx="994153" cy="995198"/>
          </a:xfrm>
          <a:custGeom>
            <a:avLst/>
            <a:gdLst/>
            <a:ahLst/>
            <a:cxnLst/>
            <a:rect l="l" t="t" r="r" b="b"/>
            <a:pathLst>
              <a:path w="28543" h="28573" extrusionOk="0">
                <a:moveTo>
                  <a:pt x="28542" y="14287"/>
                </a:moveTo>
                <a:cubicBezTo>
                  <a:pt x="28542" y="22189"/>
                  <a:pt x="22159" y="28572"/>
                  <a:pt x="14287" y="28572"/>
                </a:cubicBezTo>
                <a:cubicBezTo>
                  <a:pt x="6384" y="28572"/>
                  <a:pt x="1" y="22189"/>
                  <a:pt x="1" y="14287"/>
                </a:cubicBezTo>
                <a:cubicBezTo>
                  <a:pt x="1" y="6414"/>
                  <a:pt x="6384" y="1"/>
                  <a:pt x="14287" y="1"/>
                </a:cubicBezTo>
                <a:cubicBezTo>
                  <a:pt x="22159" y="1"/>
                  <a:pt x="28542" y="6414"/>
                  <a:pt x="28542" y="14287"/>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3" name="Google Shape;2383;p87"/>
          <p:cNvGrpSpPr/>
          <p:nvPr/>
        </p:nvGrpSpPr>
        <p:grpSpPr>
          <a:xfrm rot="727871">
            <a:off x="6641905" y="1692457"/>
            <a:ext cx="1451309" cy="2291021"/>
            <a:chOff x="5538388" y="1733488"/>
            <a:chExt cx="611700" cy="965575"/>
          </a:xfrm>
        </p:grpSpPr>
        <p:sp>
          <p:nvSpPr>
            <p:cNvPr id="2384" name="Google Shape;2384;p87"/>
            <p:cNvSpPr/>
            <p:nvPr/>
          </p:nvSpPr>
          <p:spPr>
            <a:xfrm>
              <a:off x="5538388" y="1733488"/>
              <a:ext cx="611700" cy="965575"/>
            </a:xfrm>
            <a:custGeom>
              <a:avLst/>
              <a:gdLst/>
              <a:ahLst/>
              <a:cxnLst/>
              <a:rect l="l" t="t" r="r" b="b"/>
              <a:pathLst>
                <a:path w="24468" h="38623" extrusionOk="0">
                  <a:moveTo>
                    <a:pt x="2206" y="0"/>
                  </a:moveTo>
                  <a:cubicBezTo>
                    <a:pt x="967" y="0"/>
                    <a:pt x="1" y="1008"/>
                    <a:pt x="1" y="2206"/>
                  </a:cubicBezTo>
                  <a:lnTo>
                    <a:pt x="1" y="36417"/>
                  </a:lnTo>
                  <a:cubicBezTo>
                    <a:pt x="1" y="37636"/>
                    <a:pt x="1009" y="38623"/>
                    <a:pt x="2206" y="38623"/>
                  </a:cubicBezTo>
                  <a:lnTo>
                    <a:pt x="22262" y="38623"/>
                  </a:lnTo>
                  <a:cubicBezTo>
                    <a:pt x="23501" y="38623"/>
                    <a:pt x="24468" y="37615"/>
                    <a:pt x="24468" y="36417"/>
                  </a:cubicBezTo>
                  <a:lnTo>
                    <a:pt x="24468" y="2206"/>
                  </a:lnTo>
                  <a:cubicBezTo>
                    <a:pt x="24468" y="966"/>
                    <a:pt x="23480" y="0"/>
                    <a:pt x="22262"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5" name="Google Shape;2385;p87"/>
            <p:cNvGrpSpPr/>
            <p:nvPr/>
          </p:nvGrpSpPr>
          <p:grpSpPr>
            <a:xfrm>
              <a:off x="5538398" y="1733511"/>
              <a:ext cx="611679" cy="965541"/>
              <a:chOff x="5538425" y="1733496"/>
              <a:chExt cx="1465450" cy="2313228"/>
            </a:xfrm>
          </p:grpSpPr>
          <p:sp>
            <p:nvSpPr>
              <p:cNvPr id="2386" name="Google Shape;2386;p87"/>
              <p:cNvSpPr/>
              <p:nvPr/>
            </p:nvSpPr>
            <p:spPr>
              <a:xfrm>
                <a:off x="6271749" y="1734754"/>
                <a:ext cx="732126" cy="2311970"/>
              </a:xfrm>
              <a:custGeom>
                <a:avLst/>
                <a:gdLst/>
                <a:ahLst/>
                <a:cxnLst/>
                <a:rect l="l" t="t" r="r" b="b"/>
                <a:pathLst>
                  <a:path w="12224" h="38602" extrusionOk="0">
                    <a:moveTo>
                      <a:pt x="1" y="0"/>
                    </a:moveTo>
                    <a:lnTo>
                      <a:pt x="1" y="38601"/>
                    </a:lnTo>
                    <a:lnTo>
                      <a:pt x="10019" y="38601"/>
                    </a:lnTo>
                    <a:cubicBezTo>
                      <a:pt x="11258" y="38601"/>
                      <a:pt x="12224" y="37614"/>
                      <a:pt x="12224" y="36396"/>
                    </a:cubicBezTo>
                    <a:lnTo>
                      <a:pt x="12224" y="2205"/>
                    </a:lnTo>
                    <a:cubicBezTo>
                      <a:pt x="12224" y="966"/>
                      <a:pt x="11237" y="0"/>
                      <a:pt x="10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87"/>
              <p:cNvSpPr/>
              <p:nvPr/>
            </p:nvSpPr>
            <p:spPr>
              <a:xfrm>
                <a:off x="5538425" y="1733496"/>
                <a:ext cx="733384" cy="2313228"/>
              </a:xfrm>
              <a:custGeom>
                <a:avLst/>
                <a:gdLst/>
                <a:ahLst/>
                <a:cxnLst/>
                <a:rect l="l" t="t" r="r" b="b"/>
                <a:pathLst>
                  <a:path w="12245" h="38623" extrusionOk="0">
                    <a:moveTo>
                      <a:pt x="2206" y="0"/>
                    </a:moveTo>
                    <a:cubicBezTo>
                      <a:pt x="967" y="0"/>
                      <a:pt x="1" y="1008"/>
                      <a:pt x="1" y="2205"/>
                    </a:cubicBezTo>
                    <a:lnTo>
                      <a:pt x="1" y="36417"/>
                    </a:lnTo>
                    <a:cubicBezTo>
                      <a:pt x="1" y="37656"/>
                      <a:pt x="1009" y="38622"/>
                      <a:pt x="2206" y="38622"/>
                    </a:cubicBezTo>
                    <a:lnTo>
                      <a:pt x="12245" y="38622"/>
                    </a:lnTo>
                    <a:lnTo>
                      <a:pt x="122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87"/>
              <p:cNvSpPr/>
              <p:nvPr/>
            </p:nvSpPr>
            <p:spPr>
              <a:xfrm>
                <a:off x="6452924" y="1892870"/>
                <a:ext cx="367321" cy="333302"/>
              </a:xfrm>
              <a:custGeom>
                <a:avLst/>
                <a:gdLst/>
                <a:ahLst/>
                <a:cxnLst/>
                <a:rect l="l" t="t" r="r" b="b"/>
                <a:pathLst>
                  <a:path w="6133" h="5565" extrusionOk="0">
                    <a:moveTo>
                      <a:pt x="3099" y="1"/>
                    </a:moveTo>
                    <a:cubicBezTo>
                      <a:pt x="1829" y="1"/>
                      <a:pt x="665" y="864"/>
                      <a:pt x="357" y="2149"/>
                    </a:cubicBezTo>
                    <a:cubicBezTo>
                      <a:pt x="0" y="3640"/>
                      <a:pt x="924" y="5131"/>
                      <a:pt x="2436" y="5488"/>
                    </a:cubicBezTo>
                    <a:cubicBezTo>
                      <a:pt x="2653" y="5540"/>
                      <a:pt x="2869" y="5565"/>
                      <a:pt x="3082" y="5565"/>
                    </a:cubicBezTo>
                    <a:cubicBezTo>
                      <a:pt x="4337" y="5565"/>
                      <a:pt x="5470" y="4704"/>
                      <a:pt x="5776" y="3430"/>
                    </a:cubicBezTo>
                    <a:cubicBezTo>
                      <a:pt x="6133" y="1939"/>
                      <a:pt x="5209" y="427"/>
                      <a:pt x="3717" y="69"/>
                    </a:cubicBezTo>
                    <a:cubicBezTo>
                      <a:pt x="3511" y="23"/>
                      <a:pt x="3304" y="1"/>
                      <a:pt x="3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87"/>
              <p:cNvSpPr/>
              <p:nvPr/>
            </p:nvSpPr>
            <p:spPr>
              <a:xfrm>
                <a:off x="6447893" y="2308165"/>
                <a:ext cx="378640" cy="333541"/>
              </a:xfrm>
              <a:custGeom>
                <a:avLst/>
                <a:gdLst/>
                <a:ahLst/>
                <a:cxnLst/>
                <a:rect l="l" t="t" r="r" b="b"/>
                <a:pathLst>
                  <a:path w="6322" h="5569" extrusionOk="0">
                    <a:moveTo>
                      <a:pt x="3168" y="0"/>
                    </a:moveTo>
                    <a:cubicBezTo>
                      <a:pt x="2812" y="0"/>
                      <a:pt x="2451" y="69"/>
                      <a:pt x="2100" y="213"/>
                    </a:cubicBezTo>
                    <a:cubicBezTo>
                      <a:pt x="672" y="801"/>
                      <a:pt x="0" y="2418"/>
                      <a:pt x="588" y="3846"/>
                    </a:cubicBezTo>
                    <a:cubicBezTo>
                      <a:pt x="1034" y="4912"/>
                      <a:pt x="2069" y="5568"/>
                      <a:pt x="3166" y="5568"/>
                    </a:cubicBezTo>
                    <a:cubicBezTo>
                      <a:pt x="3518" y="5568"/>
                      <a:pt x="3875" y="5501"/>
                      <a:pt x="4221" y="5359"/>
                    </a:cubicBezTo>
                    <a:cubicBezTo>
                      <a:pt x="5650" y="4770"/>
                      <a:pt x="6322" y="3153"/>
                      <a:pt x="5734" y="1725"/>
                    </a:cubicBezTo>
                    <a:cubicBezTo>
                      <a:pt x="5290" y="648"/>
                      <a:pt x="4260" y="0"/>
                      <a:pt x="3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87"/>
              <p:cNvSpPr/>
              <p:nvPr/>
            </p:nvSpPr>
            <p:spPr>
              <a:xfrm>
                <a:off x="6470532" y="2724658"/>
                <a:ext cx="333362" cy="333422"/>
              </a:xfrm>
              <a:custGeom>
                <a:avLst/>
                <a:gdLst/>
                <a:ahLst/>
                <a:cxnLst/>
                <a:rect l="l" t="t" r="r" b="b"/>
                <a:pathLst>
                  <a:path w="5566" h="5567" extrusionOk="0">
                    <a:moveTo>
                      <a:pt x="2793" y="1"/>
                    </a:moveTo>
                    <a:cubicBezTo>
                      <a:pt x="1260" y="1"/>
                      <a:pt x="0" y="1240"/>
                      <a:pt x="0" y="2794"/>
                    </a:cubicBezTo>
                    <a:cubicBezTo>
                      <a:pt x="0" y="4306"/>
                      <a:pt x="1239" y="5566"/>
                      <a:pt x="2793" y="5566"/>
                    </a:cubicBezTo>
                    <a:cubicBezTo>
                      <a:pt x="4305" y="5566"/>
                      <a:pt x="5566" y="4306"/>
                      <a:pt x="5566" y="2794"/>
                    </a:cubicBezTo>
                    <a:cubicBezTo>
                      <a:pt x="5566" y="1261"/>
                      <a:pt x="4347" y="1"/>
                      <a:pt x="27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87"/>
              <p:cNvSpPr/>
              <p:nvPr/>
            </p:nvSpPr>
            <p:spPr>
              <a:xfrm>
                <a:off x="6470532" y="3139773"/>
                <a:ext cx="333362" cy="333362"/>
              </a:xfrm>
              <a:custGeom>
                <a:avLst/>
                <a:gdLst/>
                <a:ahLst/>
                <a:cxnLst/>
                <a:rect l="l" t="t" r="r" b="b"/>
                <a:pathLst>
                  <a:path w="5566" h="5566" extrusionOk="0">
                    <a:moveTo>
                      <a:pt x="2793" y="0"/>
                    </a:moveTo>
                    <a:cubicBezTo>
                      <a:pt x="1260" y="0"/>
                      <a:pt x="0" y="1239"/>
                      <a:pt x="0" y="2793"/>
                    </a:cubicBezTo>
                    <a:cubicBezTo>
                      <a:pt x="0" y="4306"/>
                      <a:pt x="1239" y="5566"/>
                      <a:pt x="2793" y="5566"/>
                    </a:cubicBezTo>
                    <a:cubicBezTo>
                      <a:pt x="4305" y="5566"/>
                      <a:pt x="5566" y="4306"/>
                      <a:pt x="5566" y="2793"/>
                    </a:cubicBezTo>
                    <a:cubicBezTo>
                      <a:pt x="5566" y="1260"/>
                      <a:pt x="4347" y="0"/>
                      <a:pt x="2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87"/>
              <p:cNvSpPr/>
              <p:nvPr/>
            </p:nvSpPr>
            <p:spPr>
              <a:xfrm>
                <a:off x="6470532" y="3554828"/>
                <a:ext cx="333362" cy="333422"/>
              </a:xfrm>
              <a:custGeom>
                <a:avLst/>
                <a:gdLst/>
                <a:ahLst/>
                <a:cxnLst/>
                <a:rect l="l" t="t" r="r" b="b"/>
                <a:pathLst>
                  <a:path w="5566" h="5567" extrusionOk="0">
                    <a:moveTo>
                      <a:pt x="2793" y="1"/>
                    </a:moveTo>
                    <a:cubicBezTo>
                      <a:pt x="1260" y="1"/>
                      <a:pt x="0" y="1240"/>
                      <a:pt x="0" y="2773"/>
                    </a:cubicBezTo>
                    <a:cubicBezTo>
                      <a:pt x="0" y="4306"/>
                      <a:pt x="1239" y="5566"/>
                      <a:pt x="2793" y="5566"/>
                    </a:cubicBezTo>
                    <a:cubicBezTo>
                      <a:pt x="4305" y="5566"/>
                      <a:pt x="5566" y="4306"/>
                      <a:pt x="5566" y="2773"/>
                    </a:cubicBezTo>
                    <a:cubicBezTo>
                      <a:pt x="5566" y="1261"/>
                      <a:pt x="4347" y="1"/>
                      <a:pt x="27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87"/>
              <p:cNvSpPr/>
              <p:nvPr/>
            </p:nvSpPr>
            <p:spPr>
              <a:xfrm>
                <a:off x="5757332" y="1893649"/>
                <a:ext cx="366063" cy="332523"/>
              </a:xfrm>
              <a:custGeom>
                <a:avLst/>
                <a:gdLst/>
                <a:ahLst/>
                <a:cxnLst/>
                <a:rect l="l" t="t" r="r" b="b"/>
                <a:pathLst>
                  <a:path w="6112" h="5552" extrusionOk="0">
                    <a:moveTo>
                      <a:pt x="3049" y="1"/>
                    </a:moveTo>
                    <a:cubicBezTo>
                      <a:pt x="1791" y="1"/>
                      <a:pt x="644" y="861"/>
                      <a:pt x="357" y="2136"/>
                    </a:cubicBezTo>
                    <a:cubicBezTo>
                      <a:pt x="0" y="3627"/>
                      <a:pt x="924" y="5139"/>
                      <a:pt x="2415" y="5475"/>
                    </a:cubicBezTo>
                    <a:cubicBezTo>
                      <a:pt x="2632" y="5527"/>
                      <a:pt x="2849" y="5552"/>
                      <a:pt x="3063" y="5552"/>
                    </a:cubicBezTo>
                    <a:cubicBezTo>
                      <a:pt x="4321" y="5552"/>
                      <a:pt x="5467" y="4691"/>
                      <a:pt x="5755" y="3417"/>
                    </a:cubicBezTo>
                    <a:cubicBezTo>
                      <a:pt x="6112" y="1926"/>
                      <a:pt x="5188" y="414"/>
                      <a:pt x="3696" y="77"/>
                    </a:cubicBezTo>
                    <a:cubicBezTo>
                      <a:pt x="3480" y="26"/>
                      <a:pt x="3263" y="1"/>
                      <a:pt x="30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87"/>
              <p:cNvSpPr/>
              <p:nvPr/>
            </p:nvSpPr>
            <p:spPr>
              <a:xfrm>
                <a:off x="5751043" y="2308165"/>
                <a:ext cx="378640" cy="333541"/>
              </a:xfrm>
              <a:custGeom>
                <a:avLst/>
                <a:gdLst/>
                <a:ahLst/>
                <a:cxnLst/>
                <a:rect l="l" t="t" r="r" b="b"/>
                <a:pathLst>
                  <a:path w="6322" h="5569" extrusionOk="0">
                    <a:moveTo>
                      <a:pt x="3171" y="0"/>
                    </a:moveTo>
                    <a:cubicBezTo>
                      <a:pt x="2814" y="0"/>
                      <a:pt x="2451" y="69"/>
                      <a:pt x="2100" y="213"/>
                    </a:cubicBezTo>
                    <a:cubicBezTo>
                      <a:pt x="693" y="801"/>
                      <a:pt x="0" y="2418"/>
                      <a:pt x="588" y="3846"/>
                    </a:cubicBezTo>
                    <a:cubicBezTo>
                      <a:pt x="1034" y="4912"/>
                      <a:pt x="2069" y="5568"/>
                      <a:pt x="3166" y="5568"/>
                    </a:cubicBezTo>
                    <a:cubicBezTo>
                      <a:pt x="3518" y="5568"/>
                      <a:pt x="3875" y="5501"/>
                      <a:pt x="4221" y="5359"/>
                    </a:cubicBezTo>
                    <a:cubicBezTo>
                      <a:pt x="5650" y="4770"/>
                      <a:pt x="6322" y="3153"/>
                      <a:pt x="5734" y="1725"/>
                    </a:cubicBezTo>
                    <a:cubicBezTo>
                      <a:pt x="5306" y="648"/>
                      <a:pt x="4268" y="0"/>
                      <a:pt x="3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87"/>
              <p:cNvSpPr/>
              <p:nvPr/>
            </p:nvSpPr>
            <p:spPr>
              <a:xfrm>
                <a:off x="5774941" y="2724658"/>
                <a:ext cx="333362" cy="333422"/>
              </a:xfrm>
              <a:custGeom>
                <a:avLst/>
                <a:gdLst/>
                <a:ahLst/>
                <a:cxnLst/>
                <a:rect l="l" t="t" r="r" b="b"/>
                <a:pathLst>
                  <a:path w="5566" h="5567" extrusionOk="0">
                    <a:moveTo>
                      <a:pt x="2772" y="1"/>
                    </a:moveTo>
                    <a:cubicBezTo>
                      <a:pt x="1260" y="1"/>
                      <a:pt x="0" y="1240"/>
                      <a:pt x="0" y="2794"/>
                    </a:cubicBezTo>
                    <a:cubicBezTo>
                      <a:pt x="0" y="4306"/>
                      <a:pt x="1218" y="5566"/>
                      <a:pt x="2772" y="5566"/>
                    </a:cubicBezTo>
                    <a:cubicBezTo>
                      <a:pt x="4327" y="5566"/>
                      <a:pt x="5566" y="4306"/>
                      <a:pt x="5566" y="2794"/>
                    </a:cubicBezTo>
                    <a:cubicBezTo>
                      <a:pt x="5566" y="1261"/>
                      <a:pt x="4327" y="1"/>
                      <a:pt x="27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87"/>
              <p:cNvSpPr/>
              <p:nvPr/>
            </p:nvSpPr>
            <p:spPr>
              <a:xfrm>
                <a:off x="5774941" y="3139773"/>
                <a:ext cx="333362" cy="333362"/>
              </a:xfrm>
              <a:custGeom>
                <a:avLst/>
                <a:gdLst/>
                <a:ahLst/>
                <a:cxnLst/>
                <a:rect l="l" t="t" r="r" b="b"/>
                <a:pathLst>
                  <a:path w="5566" h="5566" extrusionOk="0">
                    <a:moveTo>
                      <a:pt x="2772" y="0"/>
                    </a:moveTo>
                    <a:cubicBezTo>
                      <a:pt x="1260" y="0"/>
                      <a:pt x="0" y="1239"/>
                      <a:pt x="0" y="2793"/>
                    </a:cubicBezTo>
                    <a:cubicBezTo>
                      <a:pt x="0" y="4306"/>
                      <a:pt x="1218" y="5566"/>
                      <a:pt x="2772" y="5566"/>
                    </a:cubicBezTo>
                    <a:cubicBezTo>
                      <a:pt x="4327" y="5566"/>
                      <a:pt x="5566" y="4306"/>
                      <a:pt x="5566" y="2793"/>
                    </a:cubicBezTo>
                    <a:cubicBezTo>
                      <a:pt x="5566" y="1260"/>
                      <a:pt x="4327" y="0"/>
                      <a:pt x="27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87"/>
              <p:cNvSpPr/>
              <p:nvPr/>
            </p:nvSpPr>
            <p:spPr>
              <a:xfrm>
                <a:off x="5774941" y="3554828"/>
                <a:ext cx="333362" cy="333422"/>
              </a:xfrm>
              <a:custGeom>
                <a:avLst/>
                <a:gdLst/>
                <a:ahLst/>
                <a:cxnLst/>
                <a:rect l="l" t="t" r="r" b="b"/>
                <a:pathLst>
                  <a:path w="5566" h="5567" extrusionOk="0">
                    <a:moveTo>
                      <a:pt x="2772" y="1"/>
                    </a:moveTo>
                    <a:cubicBezTo>
                      <a:pt x="1260" y="1"/>
                      <a:pt x="0" y="1240"/>
                      <a:pt x="0" y="2773"/>
                    </a:cubicBezTo>
                    <a:cubicBezTo>
                      <a:pt x="0" y="4306"/>
                      <a:pt x="1218" y="5566"/>
                      <a:pt x="2772" y="5566"/>
                    </a:cubicBezTo>
                    <a:cubicBezTo>
                      <a:pt x="4327" y="5566"/>
                      <a:pt x="5566" y="4306"/>
                      <a:pt x="5566" y="2773"/>
                    </a:cubicBezTo>
                    <a:cubicBezTo>
                      <a:pt x="5566" y="1261"/>
                      <a:pt x="4327" y="1"/>
                      <a:pt x="27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87"/>
              <p:cNvSpPr/>
              <p:nvPr/>
            </p:nvSpPr>
            <p:spPr>
              <a:xfrm>
                <a:off x="5847890" y="1967437"/>
                <a:ext cx="226454" cy="225196"/>
              </a:xfrm>
              <a:custGeom>
                <a:avLst/>
                <a:gdLst/>
                <a:ahLst/>
                <a:cxnLst/>
                <a:rect l="l" t="t" r="r" b="b"/>
                <a:pathLst>
                  <a:path w="3781" h="3760" extrusionOk="0">
                    <a:moveTo>
                      <a:pt x="3130" y="1"/>
                    </a:moveTo>
                    <a:lnTo>
                      <a:pt x="0" y="3109"/>
                    </a:lnTo>
                    <a:cubicBezTo>
                      <a:pt x="399" y="3508"/>
                      <a:pt x="945" y="3760"/>
                      <a:pt x="1575" y="3760"/>
                    </a:cubicBezTo>
                    <a:cubicBezTo>
                      <a:pt x="2814" y="3760"/>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87"/>
              <p:cNvSpPr/>
              <p:nvPr/>
            </p:nvSpPr>
            <p:spPr>
              <a:xfrm>
                <a:off x="5808900" y="192718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87"/>
              <p:cNvSpPr/>
              <p:nvPr/>
            </p:nvSpPr>
            <p:spPr>
              <a:xfrm>
                <a:off x="5847890" y="2382552"/>
                <a:ext cx="226454" cy="226454"/>
              </a:xfrm>
              <a:custGeom>
                <a:avLst/>
                <a:gdLst/>
                <a:ahLst/>
                <a:cxnLst/>
                <a:rect l="l" t="t" r="r" b="b"/>
                <a:pathLst>
                  <a:path w="3781" h="3781" extrusionOk="0">
                    <a:moveTo>
                      <a:pt x="3130" y="0"/>
                    </a:moveTo>
                    <a:lnTo>
                      <a:pt x="0" y="3108"/>
                    </a:lnTo>
                    <a:cubicBezTo>
                      <a:pt x="399" y="3507"/>
                      <a:pt x="945" y="3780"/>
                      <a:pt x="1575" y="3780"/>
                    </a:cubicBezTo>
                    <a:cubicBezTo>
                      <a:pt x="2814" y="3780"/>
                      <a:pt x="3781" y="2772"/>
                      <a:pt x="3781" y="1575"/>
                    </a:cubicBezTo>
                    <a:cubicBezTo>
                      <a:pt x="3760" y="945"/>
                      <a:pt x="3529" y="378"/>
                      <a:pt x="3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87"/>
              <p:cNvSpPr/>
              <p:nvPr/>
            </p:nvSpPr>
            <p:spPr>
              <a:xfrm>
                <a:off x="5808900" y="2342304"/>
                <a:ext cx="226454" cy="226454"/>
              </a:xfrm>
              <a:custGeom>
                <a:avLst/>
                <a:gdLst/>
                <a:ahLst/>
                <a:cxnLst/>
                <a:rect l="l" t="t" r="r" b="b"/>
                <a:pathLst>
                  <a:path w="3781" h="3781" extrusionOk="0">
                    <a:moveTo>
                      <a:pt x="2205" y="0"/>
                    </a:moveTo>
                    <a:cubicBezTo>
                      <a:pt x="966" y="0"/>
                      <a:pt x="0" y="1008"/>
                      <a:pt x="0" y="2205"/>
                    </a:cubicBezTo>
                    <a:cubicBezTo>
                      <a:pt x="0" y="2814"/>
                      <a:pt x="231" y="3360"/>
                      <a:pt x="651" y="3780"/>
                    </a:cubicBezTo>
                    <a:lnTo>
                      <a:pt x="3781"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87"/>
              <p:cNvSpPr/>
              <p:nvPr/>
            </p:nvSpPr>
            <p:spPr>
              <a:xfrm>
                <a:off x="5847890" y="2797607"/>
                <a:ext cx="226454" cy="226513"/>
              </a:xfrm>
              <a:custGeom>
                <a:avLst/>
                <a:gdLst/>
                <a:ahLst/>
                <a:cxnLst/>
                <a:rect l="l" t="t" r="r" b="b"/>
                <a:pathLst>
                  <a:path w="3781" h="3782" extrusionOk="0">
                    <a:moveTo>
                      <a:pt x="3130" y="1"/>
                    </a:moveTo>
                    <a:lnTo>
                      <a:pt x="0" y="3109"/>
                    </a:lnTo>
                    <a:cubicBezTo>
                      <a:pt x="399" y="3508"/>
                      <a:pt x="945" y="3781"/>
                      <a:pt x="1575" y="3781"/>
                    </a:cubicBezTo>
                    <a:cubicBezTo>
                      <a:pt x="2814" y="3781"/>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87"/>
              <p:cNvSpPr/>
              <p:nvPr/>
            </p:nvSpPr>
            <p:spPr>
              <a:xfrm>
                <a:off x="5808900" y="275735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87"/>
              <p:cNvSpPr/>
              <p:nvPr/>
            </p:nvSpPr>
            <p:spPr>
              <a:xfrm>
                <a:off x="5847890" y="3212722"/>
                <a:ext cx="226454" cy="225196"/>
              </a:xfrm>
              <a:custGeom>
                <a:avLst/>
                <a:gdLst/>
                <a:ahLst/>
                <a:cxnLst/>
                <a:rect l="l" t="t" r="r" b="b"/>
                <a:pathLst>
                  <a:path w="3781" h="3760" extrusionOk="0">
                    <a:moveTo>
                      <a:pt x="3130" y="0"/>
                    </a:moveTo>
                    <a:lnTo>
                      <a:pt x="0" y="3109"/>
                    </a:lnTo>
                    <a:cubicBezTo>
                      <a:pt x="399" y="3508"/>
                      <a:pt x="945" y="3760"/>
                      <a:pt x="1575" y="3760"/>
                    </a:cubicBezTo>
                    <a:cubicBezTo>
                      <a:pt x="2814" y="3760"/>
                      <a:pt x="3781" y="2773"/>
                      <a:pt x="3781" y="1575"/>
                    </a:cubicBezTo>
                    <a:cubicBezTo>
                      <a:pt x="3760" y="945"/>
                      <a:pt x="3529" y="378"/>
                      <a:pt x="3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87"/>
              <p:cNvSpPr/>
              <p:nvPr/>
            </p:nvSpPr>
            <p:spPr>
              <a:xfrm>
                <a:off x="5808900" y="3172474"/>
                <a:ext cx="226454" cy="226454"/>
              </a:xfrm>
              <a:custGeom>
                <a:avLst/>
                <a:gdLst/>
                <a:ahLst/>
                <a:cxnLst/>
                <a:rect l="l" t="t" r="r" b="b"/>
                <a:pathLst>
                  <a:path w="3781" h="3781" extrusionOk="0">
                    <a:moveTo>
                      <a:pt x="2205" y="0"/>
                    </a:moveTo>
                    <a:cubicBezTo>
                      <a:pt x="966" y="0"/>
                      <a:pt x="0" y="1008"/>
                      <a:pt x="0" y="2205"/>
                    </a:cubicBezTo>
                    <a:cubicBezTo>
                      <a:pt x="0" y="2814"/>
                      <a:pt x="231" y="3361"/>
                      <a:pt x="651" y="3781"/>
                    </a:cubicBezTo>
                    <a:lnTo>
                      <a:pt x="3781"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87"/>
              <p:cNvSpPr/>
              <p:nvPr/>
            </p:nvSpPr>
            <p:spPr>
              <a:xfrm>
                <a:off x="5847890" y="3627777"/>
                <a:ext cx="226454" cy="226513"/>
              </a:xfrm>
              <a:custGeom>
                <a:avLst/>
                <a:gdLst/>
                <a:ahLst/>
                <a:cxnLst/>
                <a:rect l="l" t="t" r="r" b="b"/>
                <a:pathLst>
                  <a:path w="3781" h="3782" extrusionOk="0">
                    <a:moveTo>
                      <a:pt x="3130" y="1"/>
                    </a:moveTo>
                    <a:lnTo>
                      <a:pt x="0" y="3109"/>
                    </a:lnTo>
                    <a:cubicBezTo>
                      <a:pt x="399" y="3508"/>
                      <a:pt x="945" y="3781"/>
                      <a:pt x="1575" y="3781"/>
                    </a:cubicBezTo>
                    <a:cubicBezTo>
                      <a:pt x="2814" y="3781"/>
                      <a:pt x="3781" y="2773"/>
                      <a:pt x="3781" y="1576"/>
                    </a:cubicBezTo>
                    <a:cubicBezTo>
                      <a:pt x="3760" y="946"/>
                      <a:pt x="3529" y="379"/>
                      <a:pt x="3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87"/>
              <p:cNvSpPr/>
              <p:nvPr/>
            </p:nvSpPr>
            <p:spPr>
              <a:xfrm>
                <a:off x="5808900" y="3587529"/>
                <a:ext cx="226454" cy="226513"/>
              </a:xfrm>
              <a:custGeom>
                <a:avLst/>
                <a:gdLst/>
                <a:ahLst/>
                <a:cxnLst/>
                <a:rect l="l" t="t" r="r" b="b"/>
                <a:pathLst>
                  <a:path w="3781" h="3782" extrusionOk="0">
                    <a:moveTo>
                      <a:pt x="2205" y="1"/>
                    </a:moveTo>
                    <a:cubicBezTo>
                      <a:pt x="966" y="1"/>
                      <a:pt x="0" y="1009"/>
                      <a:pt x="0" y="2206"/>
                    </a:cubicBezTo>
                    <a:cubicBezTo>
                      <a:pt x="0" y="2815"/>
                      <a:pt x="231" y="3361"/>
                      <a:pt x="651" y="3781"/>
                    </a:cubicBezTo>
                    <a:lnTo>
                      <a:pt x="3781"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87"/>
              <p:cNvSpPr/>
              <p:nvPr/>
            </p:nvSpPr>
            <p:spPr>
              <a:xfrm>
                <a:off x="6543481" y="1967437"/>
                <a:ext cx="226454" cy="225196"/>
              </a:xfrm>
              <a:custGeom>
                <a:avLst/>
                <a:gdLst/>
                <a:ahLst/>
                <a:cxnLst/>
                <a:rect l="l" t="t" r="r" b="b"/>
                <a:pathLst>
                  <a:path w="3781" h="3760" extrusionOk="0">
                    <a:moveTo>
                      <a:pt x="3129" y="1"/>
                    </a:moveTo>
                    <a:lnTo>
                      <a:pt x="0" y="3109"/>
                    </a:lnTo>
                    <a:cubicBezTo>
                      <a:pt x="399" y="3508"/>
                      <a:pt x="945" y="3760"/>
                      <a:pt x="1575" y="3760"/>
                    </a:cubicBezTo>
                    <a:cubicBezTo>
                      <a:pt x="2814" y="3760"/>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87"/>
              <p:cNvSpPr/>
              <p:nvPr/>
            </p:nvSpPr>
            <p:spPr>
              <a:xfrm>
                <a:off x="6505749" y="192718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87"/>
              <p:cNvSpPr/>
              <p:nvPr/>
            </p:nvSpPr>
            <p:spPr>
              <a:xfrm>
                <a:off x="6543481" y="2382552"/>
                <a:ext cx="226454" cy="226454"/>
              </a:xfrm>
              <a:custGeom>
                <a:avLst/>
                <a:gdLst/>
                <a:ahLst/>
                <a:cxnLst/>
                <a:rect l="l" t="t" r="r" b="b"/>
                <a:pathLst>
                  <a:path w="3781" h="3781" extrusionOk="0">
                    <a:moveTo>
                      <a:pt x="3129" y="0"/>
                    </a:moveTo>
                    <a:lnTo>
                      <a:pt x="0" y="3108"/>
                    </a:lnTo>
                    <a:cubicBezTo>
                      <a:pt x="399" y="3507"/>
                      <a:pt x="945" y="3780"/>
                      <a:pt x="1575" y="3780"/>
                    </a:cubicBezTo>
                    <a:cubicBezTo>
                      <a:pt x="2814" y="3780"/>
                      <a:pt x="3781" y="2772"/>
                      <a:pt x="3781" y="1575"/>
                    </a:cubicBezTo>
                    <a:cubicBezTo>
                      <a:pt x="3781" y="945"/>
                      <a:pt x="3550" y="378"/>
                      <a:pt x="3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87"/>
              <p:cNvSpPr/>
              <p:nvPr/>
            </p:nvSpPr>
            <p:spPr>
              <a:xfrm>
                <a:off x="6505749" y="2342304"/>
                <a:ext cx="226454" cy="226454"/>
              </a:xfrm>
              <a:custGeom>
                <a:avLst/>
                <a:gdLst/>
                <a:ahLst/>
                <a:cxnLst/>
                <a:rect l="l" t="t" r="r" b="b"/>
                <a:pathLst>
                  <a:path w="3781" h="3781" extrusionOk="0">
                    <a:moveTo>
                      <a:pt x="2205" y="0"/>
                    </a:moveTo>
                    <a:cubicBezTo>
                      <a:pt x="966" y="0"/>
                      <a:pt x="0" y="1008"/>
                      <a:pt x="0" y="2205"/>
                    </a:cubicBezTo>
                    <a:cubicBezTo>
                      <a:pt x="0" y="2814"/>
                      <a:pt x="231" y="3360"/>
                      <a:pt x="651" y="3780"/>
                    </a:cubicBezTo>
                    <a:lnTo>
                      <a:pt x="3780"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87"/>
              <p:cNvSpPr/>
              <p:nvPr/>
            </p:nvSpPr>
            <p:spPr>
              <a:xfrm>
                <a:off x="6543481" y="2797607"/>
                <a:ext cx="226454" cy="226513"/>
              </a:xfrm>
              <a:custGeom>
                <a:avLst/>
                <a:gdLst/>
                <a:ahLst/>
                <a:cxnLst/>
                <a:rect l="l" t="t" r="r" b="b"/>
                <a:pathLst>
                  <a:path w="3781" h="3782" extrusionOk="0">
                    <a:moveTo>
                      <a:pt x="3129" y="1"/>
                    </a:moveTo>
                    <a:lnTo>
                      <a:pt x="0" y="3109"/>
                    </a:lnTo>
                    <a:cubicBezTo>
                      <a:pt x="399" y="3508"/>
                      <a:pt x="945" y="3781"/>
                      <a:pt x="1575" y="3781"/>
                    </a:cubicBezTo>
                    <a:cubicBezTo>
                      <a:pt x="2814" y="3781"/>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87"/>
              <p:cNvSpPr/>
              <p:nvPr/>
            </p:nvSpPr>
            <p:spPr>
              <a:xfrm>
                <a:off x="6505749" y="2757359"/>
                <a:ext cx="226454" cy="226454"/>
              </a:xfrm>
              <a:custGeom>
                <a:avLst/>
                <a:gdLst/>
                <a:ahLst/>
                <a:cxnLst/>
                <a:rect l="l" t="t" r="r" b="b"/>
                <a:pathLst>
                  <a:path w="3781" h="3781"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87"/>
              <p:cNvSpPr/>
              <p:nvPr/>
            </p:nvSpPr>
            <p:spPr>
              <a:xfrm>
                <a:off x="6543481" y="3212722"/>
                <a:ext cx="226454" cy="225196"/>
              </a:xfrm>
              <a:custGeom>
                <a:avLst/>
                <a:gdLst/>
                <a:ahLst/>
                <a:cxnLst/>
                <a:rect l="l" t="t" r="r" b="b"/>
                <a:pathLst>
                  <a:path w="3781" h="3760" extrusionOk="0">
                    <a:moveTo>
                      <a:pt x="3129" y="0"/>
                    </a:moveTo>
                    <a:lnTo>
                      <a:pt x="0" y="3109"/>
                    </a:lnTo>
                    <a:cubicBezTo>
                      <a:pt x="399" y="3508"/>
                      <a:pt x="945" y="3760"/>
                      <a:pt x="1575" y="3760"/>
                    </a:cubicBezTo>
                    <a:cubicBezTo>
                      <a:pt x="2814" y="3760"/>
                      <a:pt x="3781" y="2773"/>
                      <a:pt x="3781" y="1575"/>
                    </a:cubicBezTo>
                    <a:cubicBezTo>
                      <a:pt x="3781" y="945"/>
                      <a:pt x="3550" y="378"/>
                      <a:pt x="3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87"/>
              <p:cNvSpPr/>
              <p:nvPr/>
            </p:nvSpPr>
            <p:spPr>
              <a:xfrm>
                <a:off x="6505749" y="3172474"/>
                <a:ext cx="226454" cy="226454"/>
              </a:xfrm>
              <a:custGeom>
                <a:avLst/>
                <a:gdLst/>
                <a:ahLst/>
                <a:cxnLst/>
                <a:rect l="l" t="t" r="r" b="b"/>
                <a:pathLst>
                  <a:path w="3781" h="3781" extrusionOk="0">
                    <a:moveTo>
                      <a:pt x="2205" y="0"/>
                    </a:moveTo>
                    <a:cubicBezTo>
                      <a:pt x="966" y="0"/>
                      <a:pt x="0" y="1008"/>
                      <a:pt x="0" y="2205"/>
                    </a:cubicBezTo>
                    <a:cubicBezTo>
                      <a:pt x="0" y="2814"/>
                      <a:pt x="231" y="3361"/>
                      <a:pt x="651" y="3781"/>
                    </a:cubicBezTo>
                    <a:lnTo>
                      <a:pt x="3780" y="672"/>
                    </a:lnTo>
                    <a:cubicBezTo>
                      <a:pt x="3360" y="273"/>
                      <a:pt x="2814" y="0"/>
                      <a:pt x="2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87"/>
              <p:cNvSpPr/>
              <p:nvPr/>
            </p:nvSpPr>
            <p:spPr>
              <a:xfrm>
                <a:off x="6543481" y="3627777"/>
                <a:ext cx="226454" cy="226513"/>
              </a:xfrm>
              <a:custGeom>
                <a:avLst/>
                <a:gdLst/>
                <a:ahLst/>
                <a:cxnLst/>
                <a:rect l="l" t="t" r="r" b="b"/>
                <a:pathLst>
                  <a:path w="3781" h="3782" extrusionOk="0">
                    <a:moveTo>
                      <a:pt x="3129" y="1"/>
                    </a:moveTo>
                    <a:lnTo>
                      <a:pt x="0" y="3109"/>
                    </a:lnTo>
                    <a:cubicBezTo>
                      <a:pt x="399" y="3508"/>
                      <a:pt x="945" y="3781"/>
                      <a:pt x="1575" y="3781"/>
                    </a:cubicBezTo>
                    <a:cubicBezTo>
                      <a:pt x="2814" y="3781"/>
                      <a:pt x="3781" y="2773"/>
                      <a:pt x="3781" y="1576"/>
                    </a:cubicBezTo>
                    <a:cubicBezTo>
                      <a:pt x="3781" y="946"/>
                      <a:pt x="3550" y="379"/>
                      <a:pt x="31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87"/>
              <p:cNvSpPr/>
              <p:nvPr/>
            </p:nvSpPr>
            <p:spPr>
              <a:xfrm>
                <a:off x="6505749" y="3587529"/>
                <a:ext cx="226454" cy="226513"/>
              </a:xfrm>
              <a:custGeom>
                <a:avLst/>
                <a:gdLst/>
                <a:ahLst/>
                <a:cxnLst/>
                <a:rect l="l" t="t" r="r" b="b"/>
                <a:pathLst>
                  <a:path w="3781" h="3782" extrusionOk="0">
                    <a:moveTo>
                      <a:pt x="2205" y="1"/>
                    </a:moveTo>
                    <a:cubicBezTo>
                      <a:pt x="966" y="1"/>
                      <a:pt x="0" y="1009"/>
                      <a:pt x="0" y="2206"/>
                    </a:cubicBezTo>
                    <a:cubicBezTo>
                      <a:pt x="0" y="2815"/>
                      <a:pt x="231" y="3361"/>
                      <a:pt x="651" y="3781"/>
                    </a:cubicBezTo>
                    <a:lnTo>
                      <a:pt x="3780" y="673"/>
                    </a:lnTo>
                    <a:cubicBezTo>
                      <a:pt x="3360" y="274"/>
                      <a:pt x="2814" y="1"/>
                      <a:pt x="2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87"/>
              <p:cNvSpPr/>
              <p:nvPr/>
            </p:nvSpPr>
            <p:spPr>
              <a:xfrm>
                <a:off x="5846632" y="1967437"/>
                <a:ext cx="94391" cy="129607"/>
              </a:xfrm>
              <a:custGeom>
                <a:avLst/>
                <a:gdLst/>
                <a:ahLst/>
                <a:cxnLst/>
                <a:rect l="l" t="t" r="r" b="b"/>
                <a:pathLst>
                  <a:path w="1576" h="2164" fill="none" extrusionOk="0">
                    <a:moveTo>
                      <a:pt x="1575" y="1"/>
                    </a:moveTo>
                    <a:cubicBezTo>
                      <a:pt x="714" y="1"/>
                      <a:pt x="0" y="694"/>
                      <a:pt x="0" y="1576"/>
                    </a:cubicBezTo>
                    <a:cubicBezTo>
                      <a:pt x="0" y="1786"/>
                      <a:pt x="63" y="1996"/>
                      <a:pt x="126" y="216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87"/>
              <p:cNvSpPr/>
              <p:nvPr/>
            </p:nvSpPr>
            <p:spPr>
              <a:xfrm>
                <a:off x="6543481" y="1967437"/>
                <a:ext cx="94391" cy="129607"/>
              </a:xfrm>
              <a:custGeom>
                <a:avLst/>
                <a:gdLst/>
                <a:ahLst/>
                <a:cxnLst/>
                <a:rect l="l" t="t" r="r" b="b"/>
                <a:pathLst>
                  <a:path w="1576" h="2164" fill="none" extrusionOk="0">
                    <a:moveTo>
                      <a:pt x="1575" y="1"/>
                    </a:moveTo>
                    <a:cubicBezTo>
                      <a:pt x="714" y="1"/>
                      <a:pt x="0" y="694"/>
                      <a:pt x="0" y="1576"/>
                    </a:cubicBezTo>
                    <a:cubicBezTo>
                      <a:pt x="0" y="1786"/>
                      <a:pt x="42" y="1996"/>
                      <a:pt x="126" y="216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87"/>
              <p:cNvSpPr/>
              <p:nvPr/>
            </p:nvSpPr>
            <p:spPr>
              <a:xfrm>
                <a:off x="5846632" y="2382552"/>
                <a:ext cx="94391" cy="129607"/>
              </a:xfrm>
              <a:custGeom>
                <a:avLst/>
                <a:gdLst/>
                <a:ahLst/>
                <a:cxnLst/>
                <a:rect l="l" t="t" r="r" b="b"/>
                <a:pathLst>
                  <a:path w="1576" h="2164" fill="none" extrusionOk="0">
                    <a:moveTo>
                      <a:pt x="1575" y="0"/>
                    </a:moveTo>
                    <a:cubicBezTo>
                      <a:pt x="714" y="0"/>
                      <a:pt x="0" y="693"/>
                      <a:pt x="0" y="1575"/>
                    </a:cubicBezTo>
                    <a:cubicBezTo>
                      <a:pt x="0" y="1785"/>
                      <a:pt x="63" y="1995"/>
                      <a:pt x="126" y="2163"/>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87"/>
              <p:cNvSpPr/>
              <p:nvPr/>
            </p:nvSpPr>
            <p:spPr>
              <a:xfrm>
                <a:off x="6543481" y="2382552"/>
                <a:ext cx="94391" cy="129607"/>
              </a:xfrm>
              <a:custGeom>
                <a:avLst/>
                <a:gdLst/>
                <a:ahLst/>
                <a:cxnLst/>
                <a:rect l="l" t="t" r="r" b="b"/>
                <a:pathLst>
                  <a:path w="1576" h="2164" fill="none" extrusionOk="0">
                    <a:moveTo>
                      <a:pt x="1575" y="0"/>
                    </a:moveTo>
                    <a:cubicBezTo>
                      <a:pt x="714" y="0"/>
                      <a:pt x="0" y="693"/>
                      <a:pt x="0" y="1575"/>
                    </a:cubicBezTo>
                    <a:cubicBezTo>
                      <a:pt x="0" y="1785"/>
                      <a:pt x="42" y="1995"/>
                      <a:pt x="126" y="2163"/>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87"/>
              <p:cNvSpPr/>
              <p:nvPr/>
            </p:nvSpPr>
            <p:spPr>
              <a:xfrm>
                <a:off x="5846632" y="2792576"/>
                <a:ext cx="94391" cy="130865"/>
              </a:xfrm>
              <a:custGeom>
                <a:avLst/>
                <a:gdLst/>
                <a:ahLst/>
                <a:cxnLst/>
                <a:rect l="l" t="t" r="r" b="b"/>
                <a:pathLst>
                  <a:path w="1576" h="2185" fill="none" extrusionOk="0">
                    <a:moveTo>
                      <a:pt x="1575" y="1"/>
                    </a:moveTo>
                    <a:cubicBezTo>
                      <a:pt x="714" y="1"/>
                      <a:pt x="0" y="715"/>
                      <a:pt x="0" y="1576"/>
                    </a:cubicBezTo>
                    <a:cubicBezTo>
                      <a:pt x="0" y="1786"/>
                      <a:pt x="63"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87"/>
              <p:cNvSpPr/>
              <p:nvPr/>
            </p:nvSpPr>
            <p:spPr>
              <a:xfrm>
                <a:off x="6543481" y="2792576"/>
                <a:ext cx="94391" cy="130865"/>
              </a:xfrm>
              <a:custGeom>
                <a:avLst/>
                <a:gdLst/>
                <a:ahLst/>
                <a:cxnLst/>
                <a:rect l="l" t="t" r="r" b="b"/>
                <a:pathLst>
                  <a:path w="1576" h="2185" fill="none" extrusionOk="0">
                    <a:moveTo>
                      <a:pt x="1575" y="1"/>
                    </a:moveTo>
                    <a:cubicBezTo>
                      <a:pt x="714" y="1"/>
                      <a:pt x="0" y="715"/>
                      <a:pt x="0" y="1576"/>
                    </a:cubicBezTo>
                    <a:cubicBezTo>
                      <a:pt x="0" y="1786"/>
                      <a:pt x="42"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87"/>
              <p:cNvSpPr/>
              <p:nvPr/>
            </p:nvSpPr>
            <p:spPr>
              <a:xfrm>
                <a:off x="5846632" y="3207691"/>
                <a:ext cx="94391" cy="130865"/>
              </a:xfrm>
              <a:custGeom>
                <a:avLst/>
                <a:gdLst/>
                <a:ahLst/>
                <a:cxnLst/>
                <a:rect l="l" t="t" r="r" b="b"/>
                <a:pathLst>
                  <a:path w="1576" h="2185" fill="none" extrusionOk="0">
                    <a:moveTo>
                      <a:pt x="1575" y="0"/>
                    </a:moveTo>
                    <a:cubicBezTo>
                      <a:pt x="714" y="0"/>
                      <a:pt x="0" y="714"/>
                      <a:pt x="0" y="1575"/>
                    </a:cubicBezTo>
                    <a:cubicBezTo>
                      <a:pt x="0" y="1785"/>
                      <a:pt x="63" y="1995"/>
                      <a:pt x="126" y="218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87"/>
              <p:cNvSpPr/>
              <p:nvPr/>
            </p:nvSpPr>
            <p:spPr>
              <a:xfrm>
                <a:off x="6543481" y="3207691"/>
                <a:ext cx="94391" cy="130865"/>
              </a:xfrm>
              <a:custGeom>
                <a:avLst/>
                <a:gdLst/>
                <a:ahLst/>
                <a:cxnLst/>
                <a:rect l="l" t="t" r="r" b="b"/>
                <a:pathLst>
                  <a:path w="1576" h="2185" fill="none" extrusionOk="0">
                    <a:moveTo>
                      <a:pt x="1575" y="0"/>
                    </a:moveTo>
                    <a:cubicBezTo>
                      <a:pt x="714" y="0"/>
                      <a:pt x="0" y="714"/>
                      <a:pt x="0" y="1575"/>
                    </a:cubicBezTo>
                    <a:cubicBezTo>
                      <a:pt x="0" y="1785"/>
                      <a:pt x="42" y="1995"/>
                      <a:pt x="126" y="2184"/>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87"/>
              <p:cNvSpPr/>
              <p:nvPr/>
            </p:nvSpPr>
            <p:spPr>
              <a:xfrm>
                <a:off x="5846632" y="3622746"/>
                <a:ext cx="94391" cy="130925"/>
              </a:xfrm>
              <a:custGeom>
                <a:avLst/>
                <a:gdLst/>
                <a:ahLst/>
                <a:cxnLst/>
                <a:rect l="l" t="t" r="r" b="b"/>
                <a:pathLst>
                  <a:path w="1576" h="2186" fill="none" extrusionOk="0">
                    <a:moveTo>
                      <a:pt x="1575" y="1"/>
                    </a:moveTo>
                    <a:cubicBezTo>
                      <a:pt x="714" y="1"/>
                      <a:pt x="0" y="715"/>
                      <a:pt x="0" y="1576"/>
                    </a:cubicBezTo>
                    <a:cubicBezTo>
                      <a:pt x="0" y="1786"/>
                      <a:pt x="63"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87"/>
              <p:cNvSpPr/>
              <p:nvPr/>
            </p:nvSpPr>
            <p:spPr>
              <a:xfrm>
                <a:off x="6543481" y="3622746"/>
                <a:ext cx="94391" cy="130925"/>
              </a:xfrm>
              <a:custGeom>
                <a:avLst/>
                <a:gdLst/>
                <a:ahLst/>
                <a:cxnLst/>
                <a:rect l="l" t="t" r="r" b="b"/>
                <a:pathLst>
                  <a:path w="1576" h="2186" fill="none" extrusionOk="0">
                    <a:moveTo>
                      <a:pt x="1575" y="1"/>
                    </a:moveTo>
                    <a:cubicBezTo>
                      <a:pt x="714" y="1"/>
                      <a:pt x="0" y="715"/>
                      <a:pt x="0" y="1576"/>
                    </a:cubicBezTo>
                    <a:cubicBezTo>
                      <a:pt x="0" y="1786"/>
                      <a:pt x="42" y="1996"/>
                      <a:pt x="126" y="2185"/>
                    </a:cubicBezTo>
                  </a:path>
                </a:pathLst>
              </a:custGeom>
              <a:noFill/>
              <a:ln w="68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28" name="Google Shape;2428;p87"/>
          <p:cNvGrpSpPr/>
          <p:nvPr/>
        </p:nvGrpSpPr>
        <p:grpSpPr>
          <a:xfrm rot="-693273">
            <a:off x="1055953" y="2091937"/>
            <a:ext cx="914686" cy="1966362"/>
            <a:chOff x="3735850" y="68950"/>
            <a:chExt cx="494100" cy="1062200"/>
          </a:xfrm>
        </p:grpSpPr>
        <p:sp>
          <p:nvSpPr>
            <p:cNvPr id="2429" name="Google Shape;2429;p87"/>
            <p:cNvSpPr/>
            <p:nvPr/>
          </p:nvSpPr>
          <p:spPr>
            <a:xfrm>
              <a:off x="3735875" y="71600"/>
              <a:ext cx="494075" cy="1056925"/>
            </a:xfrm>
            <a:custGeom>
              <a:avLst/>
              <a:gdLst/>
              <a:ahLst/>
              <a:cxnLst/>
              <a:rect l="l" t="t" r="r" b="b"/>
              <a:pathLst>
                <a:path w="19763" h="42277" extrusionOk="0">
                  <a:moveTo>
                    <a:pt x="5377" y="0"/>
                  </a:moveTo>
                  <a:cubicBezTo>
                    <a:pt x="4620" y="0"/>
                    <a:pt x="4011" y="588"/>
                    <a:pt x="4011" y="1365"/>
                  </a:cubicBezTo>
                  <a:lnTo>
                    <a:pt x="4011" y="4872"/>
                  </a:lnTo>
                  <a:cubicBezTo>
                    <a:pt x="4011" y="5587"/>
                    <a:pt x="4536" y="6133"/>
                    <a:pt x="5229" y="6217"/>
                  </a:cubicBezTo>
                  <a:cubicBezTo>
                    <a:pt x="5271" y="7057"/>
                    <a:pt x="5293" y="8422"/>
                    <a:pt x="5061" y="9451"/>
                  </a:cubicBezTo>
                  <a:cubicBezTo>
                    <a:pt x="5040" y="9577"/>
                    <a:pt x="4977" y="9724"/>
                    <a:pt x="4956" y="9829"/>
                  </a:cubicBezTo>
                  <a:cubicBezTo>
                    <a:pt x="4872" y="10039"/>
                    <a:pt x="4809" y="10207"/>
                    <a:pt x="4704" y="10354"/>
                  </a:cubicBezTo>
                  <a:cubicBezTo>
                    <a:pt x="3822" y="11551"/>
                    <a:pt x="147" y="15352"/>
                    <a:pt x="84" y="18503"/>
                  </a:cubicBezTo>
                  <a:cubicBezTo>
                    <a:pt x="0" y="21065"/>
                    <a:pt x="42" y="34128"/>
                    <a:pt x="84" y="38664"/>
                  </a:cubicBezTo>
                  <a:cubicBezTo>
                    <a:pt x="21" y="39483"/>
                    <a:pt x="21" y="40029"/>
                    <a:pt x="21" y="40176"/>
                  </a:cubicBezTo>
                  <a:lnTo>
                    <a:pt x="21" y="40239"/>
                  </a:lnTo>
                  <a:lnTo>
                    <a:pt x="21" y="40344"/>
                  </a:lnTo>
                  <a:lnTo>
                    <a:pt x="21" y="40365"/>
                  </a:lnTo>
                  <a:cubicBezTo>
                    <a:pt x="21" y="40386"/>
                    <a:pt x="63" y="40428"/>
                    <a:pt x="63" y="40449"/>
                  </a:cubicBezTo>
                  <a:cubicBezTo>
                    <a:pt x="63" y="40449"/>
                    <a:pt x="63" y="40470"/>
                    <a:pt x="84" y="40470"/>
                  </a:cubicBezTo>
                  <a:cubicBezTo>
                    <a:pt x="84" y="40491"/>
                    <a:pt x="105" y="40533"/>
                    <a:pt x="105" y="40554"/>
                  </a:cubicBezTo>
                  <a:lnTo>
                    <a:pt x="126" y="40575"/>
                  </a:lnTo>
                  <a:cubicBezTo>
                    <a:pt x="147" y="40596"/>
                    <a:pt x="147" y="40638"/>
                    <a:pt x="189" y="40659"/>
                  </a:cubicBezTo>
                  <a:lnTo>
                    <a:pt x="210" y="40680"/>
                  </a:lnTo>
                  <a:lnTo>
                    <a:pt x="315" y="40785"/>
                  </a:lnTo>
                  <a:cubicBezTo>
                    <a:pt x="315" y="40785"/>
                    <a:pt x="336" y="40785"/>
                    <a:pt x="336" y="40806"/>
                  </a:cubicBezTo>
                  <a:cubicBezTo>
                    <a:pt x="357" y="40848"/>
                    <a:pt x="399" y="40869"/>
                    <a:pt x="441" y="40890"/>
                  </a:cubicBezTo>
                  <a:cubicBezTo>
                    <a:pt x="462" y="40890"/>
                    <a:pt x="462" y="40911"/>
                    <a:pt x="504" y="40911"/>
                  </a:cubicBezTo>
                  <a:cubicBezTo>
                    <a:pt x="525" y="40953"/>
                    <a:pt x="546" y="40974"/>
                    <a:pt x="609" y="40974"/>
                  </a:cubicBezTo>
                  <a:cubicBezTo>
                    <a:pt x="630" y="40974"/>
                    <a:pt x="630" y="40995"/>
                    <a:pt x="651" y="40995"/>
                  </a:cubicBezTo>
                  <a:cubicBezTo>
                    <a:pt x="672" y="41016"/>
                    <a:pt x="735" y="41016"/>
                    <a:pt x="756" y="41058"/>
                  </a:cubicBezTo>
                  <a:cubicBezTo>
                    <a:pt x="777" y="41058"/>
                    <a:pt x="819" y="41079"/>
                    <a:pt x="819" y="41079"/>
                  </a:cubicBezTo>
                  <a:cubicBezTo>
                    <a:pt x="861" y="41100"/>
                    <a:pt x="903" y="41121"/>
                    <a:pt x="945" y="41121"/>
                  </a:cubicBezTo>
                  <a:cubicBezTo>
                    <a:pt x="966" y="41121"/>
                    <a:pt x="966" y="41142"/>
                    <a:pt x="1008" y="41142"/>
                  </a:cubicBezTo>
                  <a:cubicBezTo>
                    <a:pt x="1050" y="41184"/>
                    <a:pt x="1134" y="41205"/>
                    <a:pt x="1218" y="41226"/>
                  </a:cubicBezTo>
                  <a:cubicBezTo>
                    <a:pt x="1239" y="41226"/>
                    <a:pt x="1239" y="41247"/>
                    <a:pt x="1260" y="41247"/>
                  </a:cubicBezTo>
                  <a:cubicBezTo>
                    <a:pt x="1323" y="41290"/>
                    <a:pt x="1365" y="41311"/>
                    <a:pt x="1428" y="41311"/>
                  </a:cubicBezTo>
                  <a:cubicBezTo>
                    <a:pt x="1449" y="41311"/>
                    <a:pt x="1470" y="41332"/>
                    <a:pt x="1491" y="41332"/>
                  </a:cubicBezTo>
                  <a:cubicBezTo>
                    <a:pt x="1554" y="41353"/>
                    <a:pt x="1596" y="41353"/>
                    <a:pt x="1659" y="41395"/>
                  </a:cubicBezTo>
                  <a:cubicBezTo>
                    <a:pt x="1680" y="41395"/>
                    <a:pt x="1701" y="41416"/>
                    <a:pt x="1764" y="41416"/>
                  </a:cubicBezTo>
                  <a:cubicBezTo>
                    <a:pt x="1806" y="41437"/>
                    <a:pt x="1869" y="41437"/>
                    <a:pt x="1911" y="41458"/>
                  </a:cubicBezTo>
                  <a:cubicBezTo>
                    <a:pt x="1932" y="41458"/>
                    <a:pt x="1974" y="41500"/>
                    <a:pt x="2016" y="41500"/>
                  </a:cubicBezTo>
                  <a:cubicBezTo>
                    <a:pt x="2079" y="41521"/>
                    <a:pt x="2163" y="41521"/>
                    <a:pt x="2205" y="41542"/>
                  </a:cubicBezTo>
                  <a:cubicBezTo>
                    <a:pt x="2226" y="41542"/>
                    <a:pt x="2268" y="41563"/>
                    <a:pt x="2289" y="41563"/>
                  </a:cubicBezTo>
                  <a:cubicBezTo>
                    <a:pt x="2352" y="41605"/>
                    <a:pt x="2478" y="41626"/>
                    <a:pt x="2562" y="41647"/>
                  </a:cubicBezTo>
                  <a:cubicBezTo>
                    <a:pt x="2604" y="41647"/>
                    <a:pt x="2646" y="41668"/>
                    <a:pt x="2688" y="41668"/>
                  </a:cubicBezTo>
                  <a:cubicBezTo>
                    <a:pt x="2730" y="41710"/>
                    <a:pt x="2814" y="41710"/>
                    <a:pt x="2856" y="41731"/>
                  </a:cubicBezTo>
                  <a:cubicBezTo>
                    <a:pt x="2919" y="41731"/>
                    <a:pt x="2940" y="41752"/>
                    <a:pt x="3003" y="41752"/>
                  </a:cubicBezTo>
                  <a:cubicBezTo>
                    <a:pt x="3045" y="41752"/>
                    <a:pt x="3108" y="41773"/>
                    <a:pt x="3171" y="41773"/>
                  </a:cubicBezTo>
                  <a:cubicBezTo>
                    <a:pt x="3234" y="41773"/>
                    <a:pt x="3276" y="41815"/>
                    <a:pt x="3339" y="41815"/>
                  </a:cubicBezTo>
                  <a:cubicBezTo>
                    <a:pt x="3381" y="41815"/>
                    <a:pt x="3444" y="41836"/>
                    <a:pt x="3486" y="41836"/>
                  </a:cubicBezTo>
                  <a:cubicBezTo>
                    <a:pt x="3549" y="41836"/>
                    <a:pt x="3591" y="41857"/>
                    <a:pt x="3654" y="41857"/>
                  </a:cubicBezTo>
                  <a:cubicBezTo>
                    <a:pt x="3696" y="41857"/>
                    <a:pt x="3759" y="41878"/>
                    <a:pt x="3801" y="41878"/>
                  </a:cubicBezTo>
                  <a:lnTo>
                    <a:pt x="4284" y="41962"/>
                  </a:lnTo>
                  <a:lnTo>
                    <a:pt x="4305" y="41962"/>
                  </a:lnTo>
                  <a:cubicBezTo>
                    <a:pt x="4389" y="41962"/>
                    <a:pt x="4494" y="41983"/>
                    <a:pt x="4557" y="41983"/>
                  </a:cubicBezTo>
                  <a:lnTo>
                    <a:pt x="4641" y="41983"/>
                  </a:lnTo>
                  <a:cubicBezTo>
                    <a:pt x="4725" y="41983"/>
                    <a:pt x="4830" y="42025"/>
                    <a:pt x="4935" y="42025"/>
                  </a:cubicBezTo>
                  <a:lnTo>
                    <a:pt x="5019" y="42025"/>
                  </a:lnTo>
                  <a:cubicBezTo>
                    <a:pt x="5124" y="42025"/>
                    <a:pt x="5229" y="42046"/>
                    <a:pt x="5335" y="42046"/>
                  </a:cubicBezTo>
                  <a:lnTo>
                    <a:pt x="5356" y="42046"/>
                  </a:lnTo>
                  <a:cubicBezTo>
                    <a:pt x="6112" y="42130"/>
                    <a:pt x="6952" y="42193"/>
                    <a:pt x="7813" y="42256"/>
                  </a:cubicBezTo>
                  <a:lnTo>
                    <a:pt x="7855" y="42256"/>
                  </a:lnTo>
                  <a:cubicBezTo>
                    <a:pt x="8023" y="42256"/>
                    <a:pt x="8233" y="42277"/>
                    <a:pt x="8443" y="42277"/>
                  </a:cubicBezTo>
                  <a:lnTo>
                    <a:pt x="9871" y="42277"/>
                  </a:lnTo>
                  <a:cubicBezTo>
                    <a:pt x="15310" y="42277"/>
                    <a:pt x="19679" y="41290"/>
                    <a:pt x="19679" y="40071"/>
                  </a:cubicBezTo>
                  <a:cubicBezTo>
                    <a:pt x="19679" y="40071"/>
                    <a:pt x="19763" y="21464"/>
                    <a:pt x="19679" y="18335"/>
                  </a:cubicBezTo>
                  <a:cubicBezTo>
                    <a:pt x="19679" y="18230"/>
                    <a:pt x="19679" y="18125"/>
                    <a:pt x="19658" y="18020"/>
                  </a:cubicBezTo>
                  <a:lnTo>
                    <a:pt x="19658" y="17936"/>
                  </a:lnTo>
                  <a:cubicBezTo>
                    <a:pt x="19658" y="17873"/>
                    <a:pt x="19637" y="17789"/>
                    <a:pt x="19637" y="17705"/>
                  </a:cubicBezTo>
                  <a:cubicBezTo>
                    <a:pt x="19637" y="17684"/>
                    <a:pt x="19616" y="17621"/>
                    <a:pt x="19616" y="17600"/>
                  </a:cubicBezTo>
                  <a:cubicBezTo>
                    <a:pt x="19616" y="17516"/>
                    <a:pt x="19595" y="17474"/>
                    <a:pt x="19553" y="17390"/>
                  </a:cubicBezTo>
                  <a:cubicBezTo>
                    <a:pt x="19553" y="17348"/>
                    <a:pt x="19532" y="17306"/>
                    <a:pt x="19532" y="17263"/>
                  </a:cubicBezTo>
                  <a:cubicBezTo>
                    <a:pt x="19511" y="17200"/>
                    <a:pt x="19511" y="17137"/>
                    <a:pt x="19490" y="17074"/>
                  </a:cubicBezTo>
                  <a:cubicBezTo>
                    <a:pt x="19490" y="17032"/>
                    <a:pt x="19448" y="16990"/>
                    <a:pt x="19448" y="16948"/>
                  </a:cubicBezTo>
                  <a:cubicBezTo>
                    <a:pt x="19427" y="16885"/>
                    <a:pt x="19427" y="16822"/>
                    <a:pt x="19406" y="16759"/>
                  </a:cubicBezTo>
                  <a:cubicBezTo>
                    <a:pt x="19385" y="16717"/>
                    <a:pt x="19385" y="16654"/>
                    <a:pt x="19343" y="16633"/>
                  </a:cubicBezTo>
                  <a:cubicBezTo>
                    <a:pt x="19322" y="16570"/>
                    <a:pt x="19301" y="16507"/>
                    <a:pt x="19301" y="16444"/>
                  </a:cubicBezTo>
                  <a:cubicBezTo>
                    <a:pt x="19280" y="16402"/>
                    <a:pt x="19280" y="16339"/>
                    <a:pt x="19238" y="16297"/>
                  </a:cubicBezTo>
                  <a:cubicBezTo>
                    <a:pt x="19217" y="16234"/>
                    <a:pt x="19196" y="16192"/>
                    <a:pt x="19175" y="16108"/>
                  </a:cubicBezTo>
                  <a:cubicBezTo>
                    <a:pt x="19133" y="16045"/>
                    <a:pt x="19112" y="16003"/>
                    <a:pt x="19112" y="15940"/>
                  </a:cubicBezTo>
                  <a:lnTo>
                    <a:pt x="19028" y="15793"/>
                  </a:lnTo>
                  <a:lnTo>
                    <a:pt x="18965" y="15625"/>
                  </a:lnTo>
                  <a:lnTo>
                    <a:pt x="18881" y="15478"/>
                  </a:lnTo>
                  <a:lnTo>
                    <a:pt x="18797" y="15310"/>
                  </a:lnTo>
                  <a:cubicBezTo>
                    <a:pt x="18776" y="15268"/>
                    <a:pt x="18755" y="15247"/>
                    <a:pt x="18713" y="15184"/>
                  </a:cubicBezTo>
                  <a:cubicBezTo>
                    <a:pt x="18692" y="15142"/>
                    <a:pt x="18671" y="15058"/>
                    <a:pt x="18608" y="14995"/>
                  </a:cubicBezTo>
                  <a:cubicBezTo>
                    <a:pt x="18587" y="14974"/>
                    <a:pt x="18566" y="14932"/>
                    <a:pt x="18566" y="14890"/>
                  </a:cubicBezTo>
                  <a:cubicBezTo>
                    <a:pt x="18440" y="14659"/>
                    <a:pt x="18272" y="14407"/>
                    <a:pt x="18125" y="14155"/>
                  </a:cubicBezTo>
                  <a:cubicBezTo>
                    <a:pt x="18125" y="14134"/>
                    <a:pt x="18083" y="14113"/>
                    <a:pt x="18083" y="14113"/>
                  </a:cubicBezTo>
                  <a:cubicBezTo>
                    <a:pt x="18041" y="14050"/>
                    <a:pt x="18020" y="13987"/>
                    <a:pt x="17957" y="13924"/>
                  </a:cubicBezTo>
                  <a:cubicBezTo>
                    <a:pt x="17936" y="13903"/>
                    <a:pt x="17915" y="13840"/>
                    <a:pt x="17873" y="13819"/>
                  </a:cubicBezTo>
                  <a:cubicBezTo>
                    <a:pt x="17852" y="13777"/>
                    <a:pt x="17810" y="13714"/>
                    <a:pt x="17768" y="13672"/>
                  </a:cubicBezTo>
                  <a:cubicBezTo>
                    <a:pt x="17747" y="13609"/>
                    <a:pt x="17726" y="13567"/>
                    <a:pt x="17663" y="13525"/>
                  </a:cubicBezTo>
                  <a:cubicBezTo>
                    <a:pt x="17642" y="13483"/>
                    <a:pt x="17621" y="13462"/>
                    <a:pt x="17558" y="13399"/>
                  </a:cubicBezTo>
                  <a:cubicBezTo>
                    <a:pt x="17516" y="13357"/>
                    <a:pt x="17474" y="13294"/>
                    <a:pt x="17432" y="13252"/>
                  </a:cubicBezTo>
                  <a:lnTo>
                    <a:pt x="17411" y="13210"/>
                  </a:lnTo>
                  <a:lnTo>
                    <a:pt x="17390" y="13189"/>
                  </a:lnTo>
                  <a:cubicBezTo>
                    <a:pt x="17285" y="13063"/>
                    <a:pt x="17179" y="12895"/>
                    <a:pt x="17074" y="12769"/>
                  </a:cubicBezTo>
                  <a:cubicBezTo>
                    <a:pt x="17032" y="12748"/>
                    <a:pt x="17011" y="12685"/>
                    <a:pt x="16990" y="12664"/>
                  </a:cubicBezTo>
                  <a:cubicBezTo>
                    <a:pt x="16906" y="12559"/>
                    <a:pt x="16822" y="12475"/>
                    <a:pt x="16780" y="12370"/>
                  </a:cubicBezTo>
                  <a:cubicBezTo>
                    <a:pt x="16696" y="12307"/>
                    <a:pt x="16654" y="12202"/>
                    <a:pt x="16570" y="12118"/>
                  </a:cubicBezTo>
                  <a:cubicBezTo>
                    <a:pt x="16528" y="12055"/>
                    <a:pt x="16507" y="12034"/>
                    <a:pt x="16465" y="11992"/>
                  </a:cubicBezTo>
                  <a:cubicBezTo>
                    <a:pt x="15856" y="11215"/>
                    <a:pt x="15331" y="10627"/>
                    <a:pt x="15058" y="10249"/>
                  </a:cubicBezTo>
                  <a:cubicBezTo>
                    <a:pt x="14428" y="9409"/>
                    <a:pt x="14470" y="7267"/>
                    <a:pt x="14533" y="6112"/>
                  </a:cubicBezTo>
                  <a:cubicBezTo>
                    <a:pt x="15226" y="6028"/>
                    <a:pt x="15751" y="5440"/>
                    <a:pt x="15751" y="4767"/>
                  </a:cubicBezTo>
                  <a:lnTo>
                    <a:pt x="15751" y="1365"/>
                  </a:lnTo>
                  <a:cubicBezTo>
                    <a:pt x="15751" y="588"/>
                    <a:pt x="15142" y="0"/>
                    <a:pt x="14386"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0" name="Google Shape;2430;p87"/>
            <p:cNvGrpSpPr/>
            <p:nvPr/>
          </p:nvGrpSpPr>
          <p:grpSpPr>
            <a:xfrm>
              <a:off x="3735850" y="68950"/>
              <a:ext cx="494100" cy="1062200"/>
              <a:chOff x="4510925" y="1777975"/>
              <a:chExt cx="494100" cy="1062200"/>
            </a:xfrm>
          </p:grpSpPr>
          <p:sp>
            <p:nvSpPr>
              <p:cNvPr id="2431" name="Google Shape;2431;p87"/>
              <p:cNvSpPr/>
              <p:nvPr/>
            </p:nvSpPr>
            <p:spPr>
              <a:xfrm>
                <a:off x="4510925" y="1915025"/>
                <a:ext cx="494100" cy="925150"/>
              </a:xfrm>
              <a:custGeom>
                <a:avLst/>
                <a:gdLst/>
                <a:ahLst/>
                <a:cxnLst/>
                <a:rect l="l" t="t" r="r" b="b"/>
                <a:pathLst>
                  <a:path w="19764" h="37006" extrusionOk="0">
                    <a:moveTo>
                      <a:pt x="5104" y="0"/>
                    </a:moveTo>
                    <a:cubicBezTo>
                      <a:pt x="5104" y="0"/>
                      <a:pt x="5398" y="2416"/>
                      <a:pt x="5041" y="3991"/>
                    </a:cubicBezTo>
                    <a:cubicBezTo>
                      <a:pt x="4999" y="4117"/>
                      <a:pt x="4978" y="4264"/>
                      <a:pt x="4936" y="4390"/>
                    </a:cubicBezTo>
                    <a:cubicBezTo>
                      <a:pt x="4852" y="4600"/>
                      <a:pt x="4768" y="4789"/>
                      <a:pt x="4663" y="4915"/>
                    </a:cubicBezTo>
                    <a:cubicBezTo>
                      <a:pt x="3781" y="6091"/>
                      <a:pt x="105" y="9892"/>
                      <a:pt x="42" y="13042"/>
                    </a:cubicBezTo>
                    <a:cubicBezTo>
                      <a:pt x="0" y="15626"/>
                      <a:pt x="21" y="28668"/>
                      <a:pt x="42" y="33225"/>
                    </a:cubicBezTo>
                    <a:lnTo>
                      <a:pt x="42" y="34737"/>
                    </a:lnTo>
                    <a:lnTo>
                      <a:pt x="42" y="34800"/>
                    </a:lnTo>
                    <a:cubicBezTo>
                      <a:pt x="42" y="35997"/>
                      <a:pt x="4453" y="37005"/>
                      <a:pt x="9871" y="37005"/>
                    </a:cubicBezTo>
                    <a:cubicBezTo>
                      <a:pt x="15290" y="37005"/>
                      <a:pt x="19679" y="35997"/>
                      <a:pt x="19679" y="34800"/>
                    </a:cubicBezTo>
                    <a:cubicBezTo>
                      <a:pt x="19679" y="34800"/>
                      <a:pt x="19763" y="16172"/>
                      <a:pt x="19658" y="13084"/>
                    </a:cubicBezTo>
                    <a:cubicBezTo>
                      <a:pt x="19574" y="9934"/>
                      <a:pt x="15899" y="6112"/>
                      <a:pt x="15038" y="4936"/>
                    </a:cubicBezTo>
                    <a:cubicBezTo>
                      <a:pt x="14135" y="3739"/>
                      <a:pt x="14555" y="0"/>
                      <a:pt x="14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87"/>
              <p:cNvSpPr/>
              <p:nvPr/>
            </p:nvSpPr>
            <p:spPr>
              <a:xfrm>
                <a:off x="4584950" y="2245275"/>
                <a:ext cx="334475" cy="428450"/>
              </a:xfrm>
              <a:custGeom>
                <a:avLst/>
                <a:gdLst/>
                <a:ahLst/>
                <a:cxnLst/>
                <a:rect l="l" t="t" r="r" b="b"/>
                <a:pathLst>
                  <a:path w="13379" h="17138" extrusionOk="0">
                    <a:moveTo>
                      <a:pt x="1093" y="0"/>
                    </a:moveTo>
                    <a:cubicBezTo>
                      <a:pt x="505" y="0"/>
                      <a:pt x="1" y="505"/>
                      <a:pt x="1" y="1114"/>
                    </a:cubicBezTo>
                    <a:lnTo>
                      <a:pt x="1" y="16046"/>
                    </a:lnTo>
                    <a:cubicBezTo>
                      <a:pt x="1" y="16655"/>
                      <a:pt x="505" y="17138"/>
                      <a:pt x="1093" y="17138"/>
                    </a:cubicBezTo>
                    <a:lnTo>
                      <a:pt x="12287" y="17138"/>
                    </a:lnTo>
                    <a:cubicBezTo>
                      <a:pt x="12917" y="17138"/>
                      <a:pt x="13379" y="16655"/>
                      <a:pt x="13379" y="16046"/>
                    </a:cubicBezTo>
                    <a:lnTo>
                      <a:pt x="13379" y="1114"/>
                    </a:lnTo>
                    <a:cubicBezTo>
                      <a:pt x="13379" y="505"/>
                      <a:pt x="12896" y="0"/>
                      <a:pt x="122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87"/>
              <p:cNvSpPr/>
              <p:nvPr/>
            </p:nvSpPr>
            <p:spPr>
              <a:xfrm>
                <a:off x="4651100" y="2358150"/>
                <a:ext cx="202175" cy="202175"/>
              </a:xfrm>
              <a:custGeom>
                <a:avLst/>
                <a:gdLst/>
                <a:ahLst/>
                <a:cxnLst/>
                <a:rect l="l" t="t" r="r" b="b"/>
                <a:pathLst>
                  <a:path w="8087" h="8087" extrusionOk="0">
                    <a:moveTo>
                      <a:pt x="2962" y="1"/>
                    </a:moveTo>
                    <a:lnTo>
                      <a:pt x="2962" y="2962"/>
                    </a:lnTo>
                    <a:lnTo>
                      <a:pt x="1" y="2962"/>
                    </a:lnTo>
                    <a:lnTo>
                      <a:pt x="1" y="5146"/>
                    </a:lnTo>
                    <a:lnTo>
                      <a:pt x="2962" y="5146"/>
                    </a:lnTo>
                    <a:lnTo>
                      <a:pt x="2962" y="8087"/>
                    </a:lnTo>
                    <a:lnTo>
                      <a:pt x="5146" y="8087"/>
                    </a:lnTo>
                    <a:lnTo>
                      <a:pt x="5146" y="5146"/>
                    </a:lnTo>
                    <a:lnTo>
                      <a:pt x="8087" y="5146"/>
                    </a:lnTo>
                    <a:lnTo>
                      <a:pt x="8087" y="2962"/>
                    </a:lnTo>
                    <a:lnTo>
                      <a:pt x="5146" y="2962"/>
                    </a:lnTo>
                    <a:lnTo>
                      <a:pt x="51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87"/>
              <p:cNvSpPr/>
              <p:nvPr/>
            </p:nvSpPr>
            <p:spPr>
              <a:xfrm>
                <a:off x="4634300" y="2014775"/>
                <a:ext cx="142850" cy="17375"/>
              </a:xfrm>
              <a:custGeom>
                <a:avLst/>
                <a:gdLst/>
                <a:ahLst/>
                <a:cxnLst/>
                <a:rect l="l" t="t" r="r" b="b"/>
                <a:pathLst>
                  <a:path w="5714" h="695" extrusionOk="0">
                    <a:moveTo>
                      <a:pt x="106" y="1"/>
                    </a:moveTo>
                    <a:cubicBezTo>
                      <a:pt x="64" y="148"/>
                      <a:pt x="43" y="274"/>
                      <a:pt x="1" y="400"/>
                    </a:cubicBezTo>
                    <a:cubicBezTo>
                      <a:pt x="1024" y="622"/>
                      <a:pt x="2013" y="695"/>
                      <a:pt x="2872" y="695"/>
                    </a:cubicBezTo>
                    <a:cubicBezTo>
                      <a:pt x="4535" y="695"/>
                      <a:pt x="5713" y="421"/>
                      <a:pt x="5713" y="421"/>
                    </a:cubicBezTo>
                    <a:lnTo>
                      <a:pt x="5713" y="421"/>
                    </a:lnTo>
                    <a:cubicBezTo>
                      <a:pt x="5390" y="428"/>
                      <a:pt x="5082" y="431"/>
                      <a:pt x="4786" y="431"/>
                    </a:cubicBezTo>
                    <a:cubicBezTo>
                      <a:pt x="2472" y="431"/>
                      <a:pt x="1000" y="224"/>
                      <a:pt x="1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87"/>
              <p:cNvSpPr/>
              <p:nvPr/>
            </p:nvSpPr>
            <p:spPr>
              <a:xfrm>
                <a:off x="4611200" y="1777975"/>
                <a:ext cx="293525" cy="156500"/>
              </a:xfrm>
              <a:custGeom>
                <a:avLst/>
                <a:gdLst/>
                <a:ahLst/>
                <a:cxnLst/>
                <a:rect l="l" t="t" r="r" b="b"/>
                <a:pathLst>
                  <a:path w="11741" h="6260" extrusionOk="0">
                    <a:moveTo>
                      <a:pt x="1366" y="1"/>
                    </a:moveTo>
                    <a:cubicBezTo>
                      <a:pt x="589" y="1"/>
                      <a:pt x="1" y="610"/>
                      <a:pt x="1" y="1366"/>
                    </a:cubicBezTo>
                    <a:lnTo>
                      <a:pt x="1" y="4894"/>
                    </a:lnTo>
                    <a:cubicBezTo>
                      <a:pt x="1" y="5650"/>
                      <a:pt x="610" y="6259"/>
                      <a:pt x="1366" y="6259"/>
                    </a:cubicBezTo>
                    <a:lnTo>
                      <a:pt x="10376" y="6259"/>
                    </a:lnTo>
                    <a:cubicBezTo>
                      <a:pt x="11132" y="6259"/>
                      <a:pt x="11741" y="5650"/>
                      <a:pt x="11741" y="4894"/>
                    </a:cubicBezTo>
                    <a:lnTo>
                      <a:pt x="11741" y="1366"/>
                    </a:lnTo>
                    <a:cubicBezTo>
                      <a:pt x="11741" y="631"/>
                      <a:pt x="11132" y="1"/>
                      <a:pt x="103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67">
          <a:extLst>
            <a:ext uri="{FF2B5EF4-FFF2-40B4-BE49-F238E27FC236}">
              <a16:creationId xmlns:a16="http://schemas.microsoft.com/office/drawing/2014/main" id="{9F8E604C-E42B-2C7A-4046-34B2CFC18FEC}"/>
            </a:ext>
          </a:extLst>
        </p:cNvPr>
        <p:cNvGrpSpPr/>
        <p:nvPr/>
      </p:nvGrpSpPr>
      <p:grpSpPr>
        <a:xfrm>
          <a:off x="0" y="0"/>
          <a:ext cx="0" cy="0"/>
          <a:chOff x="0" y="0"/>
          <a:chExt cx="0" cy="0"/>
        </a:xfrm>
      </p:grpSpPr>
      <p:sp>
        <p:nvSpPr>
          <p:cNvPr id="1068" name="Google Shape;1068;p26">
            <a:extLst>
              <a:ext uri="{FF2B5EF4-FFF2-40B4-BE49-F238E27FC236}">
                <a16:creationId xmlns:a16="http://schemas.microsoft.com/office/drawing/2014/main" id="{D3EE11A8-5499-F281-816D-894357A161CC}"/>
              </a:ext>
            </a:extLst>
          </p:cNvPr>
          <p:cNvSpPr/>
          <p:nvPr/>
        </p:nvSpPr>
        <p:spPr>
          <a:xfrm>
            <a:off x="4615436" y="587351"/>
            <a:ext cx="1086300" cy="11208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6">
            <a:extLst>
              <a:ext uri="{FF2B5EF4-FFF2-40B4-BE49-F238E27FC236}">
                <a16:creationId xmlns:a16="http://schemas.microsoft.com/office/drawing/2014/main" id="{E3279468-D85C-D79C-8707-EBFBC211AEEC}"/>
              </a:ext>
            </a:extLst>
          </p:cNvPr>
          <p:cNvSpPr/>
          <p:nvPr/>
        </p:nvSpPr>
        <p:spPr>
          <a:xfrm>
            <a:off x="599364" y="3725690"/>
            <a:ext cx="1086300" cy="11208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6">
            <a:extLst>
              <a:ext uri="{FF2B5EF4-FFF2-40B4-BE49-F238E27FC236}">
                <a16:creationId xmlns:a16="http://schemas.microsoft.com/office/drawing/2014/main" id="{28CD08B2-6388-0C8D-593F-FBAE6809E036}"/>
              </a:ext>
            </a:extLst>
          </p:cNvPr>
          <p:cNvSpPr/>
          <p:nvPr/>
        </p:nvSpPr>
        <p:spPr>
          <a:xfrm>
            <a:off x="572370" y="2224900"/>
            <a:ext cx="1086300" cy="11208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6">
            <a:extLst>
              <a:ext uri="{FF2B5EF4-FFF2-40B4-BE49-F238E27FC236}">
                <a16:creationId xmlns:a16="http://schemas.microsoft.com/office/drawing/2014/main" id="{C31282C7-2176-F1EA-5638-A9F43E85144F}"/>
              </a:ext>
            </a:extLst>
          </p:cNvPr>
          <p:cNvSpPr/>
          <p:nvPr/>
        </p:nvSpPr>
        <p:spPr>
          <a:xfrm>
            <a:off x="567156" y="568575"/>
            <a:ext cx="1086300" cy="11208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6">
            <a:extLst>
              <a:ext uri="{FF2B5EF4-FFF2-40B4-BE49-F238E27FC236}">
                <a16:creationId xmlns:a16="http://schemas.microsoft.com/office/drawing/2014/main" id="{A035C523-9338-CD9E-80F4-0A6DC3888929}"/>
              </a:ext>
            </a:extLst>
          </p:cNvPr>
          <p:cNvSpPr/>
          <p:nvPr/>
        </p:nvSpPr>
        <p:spPr>
          <a:xfrm>
            <a:off x="1924618" y="3725690"/>
            <a:ext cx="2495400" cy="11208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6">
            <a:extLst>
              <a:ext uri="{FF2B5EF4-FFF2-40B4-BE49-F238E27FC236}">
                <a16:creationId xmlns:a16="http://schemas.microsoft.com/office/drawing/2014/main" id="{0B8E71F7-40D2-E183-0707-D7E4844D6E57}"/>
              </a:ext>
            </a:extLst>
          </p:cNvPr>
          <p:cNvSpPr/>
          <p:nvPr/>
        </p:nvSpPr>
        <p:spPr>
          <a:xfrm>
            <a:off x="1889353" y="2213450"/>
            <a:ext cx="2495400" cy="11208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6">
            <a:extLst>
              <a:ext uri="{FF2B5EF4-FFF2-40B4-BE49-F238E27FC236}">
                <a16:creationId xmlns:a16="http://schemas.microsoft.com/office/drawing/2014/main" id="{C97C4D7B-A0CE-26E8-3BBD-3B3F4171C7EC}"/>
              </a:ext>
            </a:extLst>
          </p:cNvPr>
          <p:cNvSpPr/>
          <p:nvPr/>
        </p:nvSpPr>
        <p:spPr>
          <a:xfrm>
            <a:off x="5903031" y="568575"/>
            <a:ext cx="2495400" cy="11208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6">
            <a:extLst>
              <a:ext uri="{FF2B5EF4-FFF2-40B4-BE49-F238E27FC236}">
                <a16:creationId xmlns:a16="http://schemas.microsoft.com/office/drawing/2014/main" id="{2EC0D118-0939-7840-E583-6B92785DA676}"/>
              </a:ext>
            </a:extLst>
          </p:cNvPr>
          <p:cNvSpPr/>
          <p:nvPr/>
        </p:nvSpPr>
        <p:spPr>
          <a:xfrm>
            <a:off x="1805862" y="568575"/>
            <a:ext cx="2495400" cy="11208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6">
            <a:extLst>
              <a:ext uri="{FF2B5EF4-FFF2-40B4-BE49-F238E27FC236}">
                <a16:creationId xmlns:a16="http://schemas.microsoft.com/office/drawing/2014/main" id="{72907A74-A616-73AE-5346-E162716B7865}"/>
              </a:ext>
            </a:extLst>
          </p:cNvPr>
          <p:cNvSpPr txBox="1">
            <a:spLocks noGrp="1"/>
          </p:cNvSpPr>
          <p:nvPr>
            <p:ph type="title" idx="15"/>
          </p:nvPr>
        </p:nvSpPr>
        <p:spPr>
          <a:xfrm>
            <a:off x="623000" y="-704100"/>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7" name="Google Shape;1077;p26">
            <a:extLst>
              <a:ext uri="{FF2B5EF4-FFF2-40B4-BE49-F238E27FC236}">
                <a16:creationId xmlns:a16="http://schemas.microsoft.com/office/drawing/2014/main" id="{A01F60F5-8BD6-1A15-6097-F9488C916640}"/>
              </a:ext>
            </a:extLst>
          </p:cNvPr>
          <p:cNvSpPr txBox="1">
            <a:spLocks noGrp="1"/>
          </p:cNvSpPr>
          <p:nvPr>
            <p:ph type="subTitle" idx="5"/>
          </p:nvPr>
        </p:nvSpPr>
        <p:spPr>
          <a:xfrm flipH="1">
            <a:off x="1936362" y="1004020"/>
            <a:ext cx="2364900" cy="30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The Intended Outcome and the way onward</a:t>
            </a:r>
            <a:endParaRPr/>
          </a:p>
        </p:txBody>
      </p:sp>
      <p:sp>
        <p:nvSpPr>
          <p:cNvPr id="1078" name="Google Shape;1078;p26">
            <a:extLst>
              <a:ext uri="{FF2B5EF4-FFF2-40B4-BE49-F238E27FC236}">
                <a16:creationId xmlns:a16="http://schemas.microsoft.com/office/drawing/2014/main" id="{3FCBBE0A-7AA7-AA19-C68F-E8DF290C2305}"/>
              </a:ext>
            </a:extLst>
          </p:cNvPr>
          <p:cNvSpPr txBox="1">
            <a:spLocks noGrp="1"/>
          </p:cNvSpPr>
          <p:nvPr>
            <p:ph type="subTitle" idx="6"/>
          </p:nvPr>
        </p:nvSpPr>
        <p:spPr>
          <a:xfrm flipH="1">
            <a:off x="2019853" y="2621750"/>
            <a:ext cx="2364900" cy="30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Dilemma &amp; Solution  </a:t>
            </a:r>
            <a:endParaRPr/>
          </a:p>
        </p:txBody>
      </p:sp>
      <p:sp>
        <p:nvSpPr>
          <p:cNvPr id="1079" name="Google Shape;1079;p26">
            <a:extLst>
              <a:ext uri="{FF2B5EF4-FFF2-40B4-BE49-F238E27FC236}">
                <a16:creationId xmlns:a16="http://schemas.microsoft.com/office/drawing/2014/main" id="{593F18F9-C6B7-911F-72C9-887F59071197}"/>
              </a:ext>
            </a:extLst>
          </p:cNvPr>
          <p:cNvSpPr txBox="1">
            <a:spLocks noGrp="1"/>
          </p:cNvSpPr>
          <p:nvPr>
            <p:ph type="subTitle" idx="7"/>
          </p:nvPr>
        </p:nvSpPr>
        <p:spPr>
          <a:xfrm>
            <a:off x="2099898" y="4133990"/>
            <a:ext cx="2364900" cy="30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Proposed Solution </a:t>
            </a:r>
            <a:endParaRPr/>
          </a:p>
        </p:txBody>
      </p:sp>
      <p:sp>
        <p:nvSpPr>
          <p:cNvPr id="1080" name="Google Shape;1080;p26">
            <a:extLst>
              <a:ext uri="{FF2B5EF4-FFF2-40B4-BE49-F238E27FC236}">
                <a16:creationId xmlns:a16="http://schemas.microsoft.com/office/drawing/2014/main" id="{1CD191B9-76D4-2FE3-1723-62C6D5F228F2}"/>
              </a:ext>
            </a:extLst>
          </p:cNvPr>
          <p:cNvSpPr txBox="1">
            <a:spLocks noGrp="1"/>
          </p:cNvSpPr>
          <p:nvPr>
            <p:ph type="subTitle" idx="8"/>
          </p:nvPr>
        </p:nvSpPr>
        <p:spPr>
          <a:xfrm>
            <a:off x="6080792" y="966270"/>
            <a:ext cx="2364900" cy="30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Potential Partner </a:t>
            </a:r>
            <a:endParaRPr/>
          </a:p>
        </p:txBody>
      </p:sp>
      <p:sp>
        <p:nvSpPr>
          <p:cNvPr id="1081" name="Google Shape;1081;p26">
            <a:extLst>
              <a:ext uri="{FF2B5EF4-FFF2-40B4-BE49-F238E27FC236}">
                <a16:creationId xmlns:a16="http://schemas.microsoft.com/office/drawing/2014/main" id="{FABA208D-082E-36BB-CADE-8D823C13573F}"/>
              </a:ext>
            </a:extLst>
          </p:cNvPr>
          <p:cNvSpPr txBox="1">
            <a:spLocks noGrp="1"/>
          </p:cNvSpPr>
          <p:nvPr>
            <p:ph type="title"/>
          </p:nvPr>
        </p:nvSpPr>
        <p:spPr>
          <a:xfrm flipH="1">
            <a:off x="567156" y="652375"/>
            <a:ext cx="1086300" cy="88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082" name="Google Shape;1082;p26">
            <a:extLst>
              <a:ext uri="{FF2B5EF4-FFF2-40B4-BE49-F238E27FC236}">
                <a16:creationId xmlns:a16="http://schemas.microsoft.com/office/drawing/2014/main" id="{8BFD76BA-6DCF-D782-798D-1FA0DEAB0EDB}"/>
              </a:ext>
            </a:extLst>
          </p:cNvPr>
          <p:cNvSpPr txBox="1">
            <a:spLocks noGrp="1"/>
          </p:cNvSpPr>
          <p:nvPr>
            <p:ph type="title" idx="9"/>
          </p:nvPr>
        </p:nvSpPr>
        <p:spPr>
          <a:xfrm flipH="1">
            <a:off x="538867" y="2348236"/>
            <a:ext cx="1086300" cy="88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083" name="Google Shape;1083;p26">
            <a:extLst>
              <a:ext uri="{FF2B5EF4-FFF2-40B4-BE49-F238E27FC236}">
                <a16:creationId xmlns:a16="http://schemas.microsoft.com/office/drawing/2014/main" id="{A63241E0-A7C2-FECC-8F7F-CA0969165AA6}"/>
              </a:ext>
            </a:extLst>
          </p:cNvPr>
          <p:cNvSpPr txBox="1">
            <a:spLocks noGrp="1"/>
          </p:cNvSpPr>
          <p:nvPr>
            <p:ph type="title" idx="13"/>
          </p:nvPr>
        </p:nvSpPr>
        <p:spPr>
          <a:xfrm>
            <a:off x="567156" y="3800661"/>
            <a:ext cx="1086300" cy="88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084" name="Google Shape;1084;p26">
            <a:extLst>
              <a:ext uri="{FF2B5EF4-FFF2-40B4-BE49-F238E27FC236}">
                <a16:creationId xmlns:a16="http://schemas.microsoft.com/office/drawing/2014/main" id="{BA0F85AB-9C5D-A310-E3EA-3B2D4C398022}"/>
              </a:ext>
            </a:extLst>
          </p:cNvPr>
          <p:cNvSpPr txBox="1">
            <a:spLocks noGrp="1"/>
          </p:cNvSpPr>
          <p:nvPr>
            <p:ph type="title" idx="14"/>
          </p:nvPr>
        </p:nvSpPr>
        <p:spPr>
          <a:xfrm>
            <a:off x="4572000" y="687140"/>
            <a:ext cx="1086300" cy="88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1085" name="Google Shape;1085;p26">
            <a:extLst>
              <a:ext uri="{FF2B5EF4-FFF2-40B4-BE49-F238E27FC236}">
                <a16:creationId xmlns:a16="http://schemas.microsoft.com/office/drawing/2014/main" id="{867DCB43-25C0-B1E9-2494-B1E94D3D9EA2}"/>
              </a:ext>
            </a:extLst>
          </p:cNvPr>
          <p:cNvSpPr txBox="1">
            <a:spLocks noGrp="1"/>
          </p:cNvSpPr>
          <p:nvPr>
            <p:ph type="subTitle" idx="1"/>
          </p:nvPr>
        </p:nvSpPr>
        <p:spPr>
          <a:xfrm flipH="1">
            <a:off x="919485" y="52639"/>
            <a:ext cx="2545394" cy="476400"/>
          </a:xfrm>
          <a:prstGeom prst="rect">
            <a:avLst/>
          </a:prstGeom>
        </p:spPr>
        <p:txBody>
          <a:bodyPr spcFirstLastPara="1" wrap="square" lIns="91425" tIns="91425" rIns="91425" bIns="0" anchor="t" anchorCtr="0">
            <a:noAutofit/>
          </a:bodyPr>
          <a:lstStyle/>
          <a:p>
            <a:pPr marL="0" lvl="0" indent="0" algn="l" rtl="0">
              <a:spcBef>
                <a:spcPts val="0"/>
              </a:spcBef>
              <a:spcAft>
                <a:spcPts val="0"/>
              </a:spcAft>
              <a:buNone/>
            </a:pPr>
            <a:endParaRPr sz="1600"/>
          </a:p>
        </p:txBody>
      </p:sp>
      <p:sp>
        <p:nvSpPr>
          <p:cNvPr id="1086" name="Google Shape;1086;p26">
            <a:extLst>
              <a:ext uri="{FF2B5EF4-FFF2-40B4-BE49-F238E27FC236}">
                <a16:creationId xmlns:a16="http://schemas.microsoft.com/office/drawing/2014/main" id="{5DA4F951-5D32-4C51-7E23-B064474BE653}"/>
              </a:ext>
            </a:extLst>
          </p:cNvPr>
          <p:cNvSpPr txBox="1">
            <a:spLocks noGrp="1"/>
          </p:cNvSpPr>
          <p:nvPr>
            <p:ph type="subTitle" idx="2"/>
          </p:nvPr>
        </p:nvSpPr>
        <p:spPr>
          <a:xfrm flipH="1">
            <a:off x="3976136" y="44500"/>
            <a:ext cx="2364900" cy="476400"/>
          </a:xfrm>
          <a:prstGeom prst="rect">
            <a:avLst/>
          </a:prstGeom>
        </p:spPr>
        <p:txBody>
          <a:bodyPr spcFirstLastPara="1" wrap="square" lIns="91425" tIns="91425" rIns="91425" bIns="0" anchor="t" anchorCtr="0">
            <a:noAutofit/>
          </a:bodyPr>
          <a:lstStyle/>
          <a:p>
            <a:pPr marL="0" lvl="0" indent="0" algn="l" rtl="0">
              <a:spcBef>
                <a:spcPts val="0"/>
              </a:spcBef>
              <a:spcAft>
                <a:spcPts val="1600"/>
              </a:spcAft>
              <a:buNone/>
            </a:pPr>
            <a:endParaRPr sz="1600"/>
          </a:p>
        </p:txBody>
      </p:sp>
      <p:pic>
        <p:nvPicPr>
          <p:cNvPr id="2" name="Picture 1">
            <a:extLst>
              <a:ext uri="{FF2B5EF4-FFF2-40B4-BE49-F238E27FC236}">
                <a16:creationId xmlns:a16="http://schemas.microsoft.com/office/drawing/2014/main" id="{BA88708C-E7F5-D74E-1A4D-344C5A4D6CE5}"/>
              </a:ext>
            </a:extLst>
          </p:cNvPr>
          <p:cNvPicPr>
            <a:picLocks noChangeAspect="1"/>
          </p:cNvPicPr>
          <p:nvPr/>
        </p:nvPicPr>
        <p:blipFill>
          <a:blip r:embed="rId3"/>
          <a:stretch>
            <a:fillRect/>
          </a:stretch>
        </p:blipFill>
        <p:spPr>
          <a:xfrm>
            <a:off x="4772944" y="3712547"/>
            <a:ext cx="1140051" cy="1182727"/>
          </a:xfrm>
          <a:prstGeom prst="rect">
            <a:avLst/>
          </a:prstGeom>
        </p:spPr>
      </p:pic>
      <p:pic>
        <p:nvPicPr>
          <p:cNvPr id="10" name="Picture 9">
            <a:extLst>
              <a:ext uri="{FF2B5EF4-FFF2-40B4-BE49-F238E27FC236}">
                <a16:creationId xmlns:a16="http://schemas.microsoft.com/office/drawing/2014/main" id="{095D4B22-1B46-D9DF-421C-8729479453E2}"/>
              </a:ext>
            </a:extLst>
          </p:cNvPr>
          <p:cNvPicPr>
            <a:picLocks noChangeAspect="1"/>
          </p:cNvPicPr>
          <p:nvPr/>
        </p:nvPicPr>
        <p:blipFill>
          <a:blip r:embed="rId4"/>
          <a:stretch>
            <a:fillRect/>
          </a:stretch>
        </p:blipFill>
        <p:spPr>
          <a:xfrm rot="19106861">
            <a:off x="129360" y="20008"/>
            <a:ext cx="723778" cy="939906"/>
          </a:xfrm>
          <a:prstGeom prst="rect">
            <a:avLst/>
          </a:prstGeom>
        </p:spPr>
      </p:pic>
      <p:sp>
        <p:nvSpPr>
          <p:cNvPr id="1088" name="Google Shape;1088;p26">
            <a:extLst>
              <a:ext uri="{FF2B5EF4-FFF2-40B4-BE49-F238E27FC236}">
                <a16:creationId xmlns:a16="http://schemas.microsoft.com/office/drawing/2014/main" id="{D4D7A81A-FA4A-BF00-374B-CB94F4774E23}"/>
              </a:ext>
            </a:extLst>
          </p:cNvPr>
          <p:cNvSpPr txBox="1">
            <a:spLocks noGrp="1"/>
          </p:cNvSpPr>
          <p:nvPr>
            <p:ph type="subTitle" idx="4"/>
          </p:nvPr>
        </p:nvSpPr>
        <p:spPr>
          <a:xfrm>
            <a:off x="5342970" y="144289"/>
            <a:ext cx="2364900" cy="476400"/>
          </a:xfrm>
          <a:prstGeom prst="rect">
            <a:avLst/>
          </a:prstGeom>
        </p:spPr>
        <p:txBody>
          <a:bodyPr spcFirstLastPara="1" wrap="square" lIns="91425" tIns="91425" rIns="91425" bIns="0" anchor="t" anchorCtr="0">
            <a:noAutofit/>
          </a:bodyPr>
          <a:lstStyle/>
          <a:p>
            <a:pPr marL="0" lvl="0" indent="0" algn="l" rtl="0">
              <a:spcBef>
                <a:spcPts val="0"/>
              </a:spcBef>
              <a:spcAft>
                <a:spcPts val="1600"/>
              </a:spcAft>
              <a:buNone/>
            </a:pPr>
            <a:endParaRPr sz="1600"/>
          </a:p>
        </p:txBody>
      </p:sp>
      <p:pic>
        <p:nvPicPr>
          <p:cNvPr id="3" name="Picture 2">
            <a:extLst>
              <a:ext uri="{FF2B5EF4-FFF2-40B4-BE49-F238E27FC236}">
                <a16:creationId xmlns:a16="http://schemas.microsoft.com/office/drawing/2014/main" id="{073D7D7F-E221-9A85-9725-AF2C6D63AFCF}"/>
              </a:ext>
            </a:extLst>
          </p:cNvPr>
          <p:cNvPicPr>
            <a:picLocks noChangeAspect="1"/>
          </p:cNvPicPr>
          <p:nvPr/>
        </p:nvPicPr>
        <p:blipFill>
          <a:blip r:embed="rId5"/>
          <a:stretch>
            <a:fillRect/>
          </a:stretch>
        </p:blipFill>
        <p:spPr>
          <a:xfrm>
            <a:off x="6121879" y="3663763"/>
            <a:ext cx="2548349" cy="1182727"/>
          </a:xfrm>
          <a:prstGeom prst="rect">
            <a:avLst/>
          </a:prstGeom>
        </p:spPr>
      </p:pic>
      <p:sp>
        <p:nvSpPr>
          <p:cNvPr id="5" name="TextBox 4">
            <a:extLst>
              <a:ext uri="{FF2B5EF4-FFF2-40B4-BE49-F238E27FC236}">
                <a16:creationId xmlns:a16="http://schemas.microsoft.com/office/drawing/2014/main" id="{22E67C74-62E1-1202-A114-CC1808054C03}"/>
              </a:ext>
            </a:extLst>
          </p:cNvPr>
          <p:cNvSpPr txBox="1"/>
          <p:nvPr/>
        </p:nvSpPr>
        <p:spPr>
          <a:xfrm>
            <a:off x="4893969" y="3911496"/>
            <a:ext cx="1009062" cy="784830"/>
          </a:xfrm>
          <a:prstGeom prst="rect">
            <a:avLst/>
          </a:prstGeom>
          <a:noFill/>
        </p:spPr>
        <p:txBody>
          <a:bodyPr wrap="square">
            <a:spAutoFit/>
          </a:bodyPr>
          <a:lstStyle/>
          <a:p>
            <a:r>
              <a:rPr kumimoji="0" lang="en" sz="4500" b="1" i="0" u="none" strike="noStrike" kern="0" cap="none" spc="0" normalizeH="0" baseline="0" noProof="0">
                <a:ln>
                  <a:noFill/>
                </a:ln>
                <a:solidFill>
                  <a:srgbClr val="FC462D"/>
                </a:solidFill>
                <a:effectLst/>
                <a:uLnTx/>
                <a:uFillTx/>
                <a:latin typeface="Open Sans"/>
                <a:ea typeface="Open Sans"/>
                <a:cs typeface="Open Sans"/>
                <a:sym typeface="Open Sans"/>
              </a:rPr>
              <a:t>06</a:t>
            </a:r>
            <a:endParaRPr lang="en-SG"/>
          </a:p>
        </p:txBody>
      </p:sp>
      <p:sp>
        <p:nvSpPr>
          <p:cNvPr id="8" name="TextBox 7">
            <a:extLst>
              <a:ext uri="{FF2B5EF4-FFF2-40B4-BE49-F238E27FC236}">
                <a16:creationId xmlns:a16="http://schemas.microsoft.com/office/drawing/2014/main" id="{0AA42873-BDDC-0D7F-1153-BAB14F831FA5}"/>
              </a:ext>
            </a:extLst>
          </p:cNvPr>
          <p:cNvSpPr txBox="1"/>
          <p:nvPr/>
        </p:nvSpPr>
        <p:spPr>
          <a:xfrm>
            <a:off x="6080792" y="4026866"/>
            <a:ext cx="272747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1D0D8D"/>
              </a:buClr>
              <a:buSzPts val="2400"/>
              <a:buFont typeface="Inconsolata"/>
              <a:buNone/>
              <a:tabLst/>
              <a:defRPr/>
            </a:pPr>
            <a:r>
              <a:rPr lang="en-SG" sz="2000" b="1">
                <a:solidFill>
                  <a:srgbClr val="1D0D8D"/>
                </a:solidFill>
                <a:latin typeface="Open Sans"/>
                <a:ea typeface="Open Sans"/>
                <a:cs typeface="Open Sans"/>
                <a:sym typeface="Open Sans"/>
              </a:rPr>
              <a:t>Why </a:t>
            </a:r>
            <a:r>
              <a:rPr lang="en-SG" sz="2000" b="1" err="1">
                <a:solidFill>
                  <a:srgbClr val="1D0D8D"/>
                </a:solidFill>
                <a:latin typeface="Open Sans"/>
                <a:ea typeface="Open Sans"/>
                <a:cs typeface="Open Sans"/>
                <a:sym typeface="Open Sans"/>
              </a:rPr>
              <a:t>MeDispenser</a:t>
            </a:r>
            <a:r>
              <a:rPr lang="en-SG" sz="2000" b="1">
                <a:solidFill>
                  <a:srgbClr val="1D0D8D"/>
                </a:solidFill>
                <a:latin typeface="Open Sans"/>
                <a:ea typeface="Open Sans"/>
                <a:cs typeface="Open Sans"/>
                <a:sym typeface="Open Sans"/>
              </a:rPr>
              <a:t> </a:t>
            </a:r>
            <a:endParaRPr kumimoji="0" lang="en-SG" sz="2000" b="1" i="0" u="none" strike="noStrike" kern="0" cap="none" spc="0" normalizeH="0" baseline="0" noProof="0">
              <a:ln>
                <a:noFill/>
              </a:ln>
              <a:solidFill>
                <a:srgbClr val="1D0D8D"/>
              </a:solidFill>
              <a:effectLst/>
              <a:uLnTx/>
              <a:uFillTx/>
              <a:latin typeface="Open Sans"/>
              <a:ea typeface="Open Sans"/>
              <a:cs typeface="Open Sans"/>
              <a:sym typeface="Open Sans"/>
            </a:endParaRPr>
          </a:p>
        </p:txBody>
      </p:sp>
      <p:pic>
        <p:nvPicPr>
          <p:cNvPr id="12" name="Picture 11">
            <a:extLst>
              <a:ext uri="{FF2B5EF4-FFF2-40B4-BE49-F238E27FC236}">
                <a16:creationId xmlns:a16="http://schemas.microsoft.com/office/drawing/2014/main" id="{B1D5A41C-8968-3B64-7FFB-ED88BCA0E195}"/>
              </a:ext>
            </a:extLst>
          </p:cNvPr>
          <p:cNvPicPr>
            <a:picLocks noChangeAspect="1"/>
          </p:cNvPicPr>
          <p:nvPr/>
        </p:nvPicPr>
        <p:blipFill>
          <a:blip r:embed="rId6"/>
          <a:stretch>
            <a:fillRect/>
          </a:stretch>
        </p:blipFill>
        <p:spPr>
          <a:xfrm>
            <a:off x="8113707" y="1430122"/>
            <a:ext cx="847417" cy="755970"/>
          </a:xfrm>
          <a:prstGeom prst="rect">
            <a:avLst/>
          </a:prstGeom>
        </p:spPr>
      </p:pic>
      <p:pic>
        <p:nvPicPr>
          <p:cNvPr id="13" name="Picture 12">
            <a:extLst>
              <a:ext uri="{FF2B5EF4-FFF2-40B4-BE49-F238E27FC236}">
                <a16:creationId xmlns:a16="http://schemas.microsoft.com/office/drawing/2014/main" id="{F5AFCEE8-97E5-DF80-E054-77F519268E55}"/>
              </a:ext>
            </a:extLst>
          </p:cNvPr>
          <p:cNvPicPr>
            <a:picLocks noChangeAspect="1"/>
          </p:cNvPicPr>
          <p:nvPr/>
        </p:nvPicPr>
        <p:blipFill>
          <a:blip r:embed="rId7"/>
          <a:stretch>
            <a:fillRect/>
          </a:stretch>
        </p:blipFill>
        <p:spPr>
          <a:xfrm rot="16200000">
            <a:off x="8352707" y="277438"/>
            <a:ext cx="841321" cy="749873"/>
          </a:xfrm>
          <a:prstGeom prst="rect">
            <a:avLst/>
          </a:prstGeom>
        </p:spPr>
      </p:pic>
      <p:pic>
        <p:nvPicPr>
          <p:cNvPr id="6" name="Picture 5">
            <a:extLst>
              <a:ext uri="{FF2B5EF4-FFF2-40B4-BE49-F238E27FC236}">
                <a16:creationId xmlns:a16="http://schemas.microsoft.com/office/drawing/2014/main" id="{EA7C8DCE-C1D6-3E27-498C-661BF3D02CD8}"/>
              </a:ext>
            </a:extLst>
          </p:cNvPr>
          <p:cNvPicPr>
            <a:picLocks noChangeAspect="1"/>
          </p:cNvPicPr>
          <p:nvPr/>
        </p:nvPicPr>
        <p:blipFill>
          <a:blip r:embed="rId3"/>
          <a:stretch>
            <a:fillRect/>
          </a:stretch>
        </p:blipFill>
        <p:spPr>
          <a:xfrm>
            <a:off x="4697456" y="2270046"/>
            <a:ext cx="1140051" cy="1182727"/>
          </a:xfrm>
          <a:prstGeom prst="rect">
            <a:avLst/>
          </a:prstGeom>
        </p:spPr>
      </p:pic>
      <p:pic>
        <p:nvPicPr>
          <p:cNvPr id="7" name="Picture 6">
            <a:extLst>
              <a:ext uri="{FF2B5EF4-FFF2-40B4-BE49-F238E27FC236}">
                <a16:creationId xmlns:a16="http://schemas.microsoft.com/office/drawing/2014/main" id="{7630A524-B5C9-8E8A-29F2-9E0E03EE2C71}"/>
              </a:ext>
            </a:extLst>
          </p:cNvPr>
          <p:cNvPicPr>
            <a:picLocks noChangeAspect="1"/>
          </p:cNvPicPr>
          <p:nvPr/>
        </p:nvPicPr>
        <p:blipFill>
          <a:blip r:embed="rId5"/>
          <a:stretch>
            <a:fillRect/>
          </a:stretch>
        </p:blipFill>
        <p:spPr>
          <a:xfrm>
            <a:off x="6069447" y="2308051"/>
            <a:ext cx="2370400" cy="1100138"/>
          </a:xfrm>
          <a:prstGeom prst="rect">
            <a:avLst/>
          </a:prstGeom>
        </p:spPr>
      </p:pic>
      <p:sp>
        <p:nvSpPr>
          <p:cNvPr id="9" name="TextBox 8">
            <a:extLst>
              <a:ext uri="{FF2B5EF4-FFF2-40B4-BE49-F238E27FC236}">
                <a16:creationId xmlns:a16="http://schemas.microsoft.com/office/drawing/2014/main" id="{A3720BF6-1419-42FA-9B58-2379F2BC2E54}"/>
              </a:ext>
            </a:extLst>
          </p:cNvPr>
          <p:cNvSpPr txBox="1"/>
          <p:nvPr/>
        </p:nvSpPr>
        <p:spPr>
          <a:xfrm>
            <a:off x="4832258" y="2468995"/>
            <a:ext cx="1243034" cy="784830"/>
          </a:xfrm>
          <a:prstGeom prst="rect">
            <a:avLst/>
          </a:prstGeom>
          <a:noFill/>
        </p:spPr>
        <p:txBody>
          <a:bodyPr wrap="square" rtlCol="0">
            <a:spAutoFit/>
          </a:bodyPr>
          <a:lstStyle/>
          <a:p>
            <a:r>
              <a:rPr lang="en" sz="4500" b="1">
                <a:solidFill>
                  <a:srgbClr val="FC462D"/>
                </a:solidFill>
                <a:latin typeface="Open Sans"/>
                <a:ea typeface="Open Sans"/>
                <a:cs typeface="Open Sans"/>
                <a:sym typeface="Open Sans"/>
              </a:rPr>
              <a:t>05</a:t>
            </a:r>
            <a:endParaRPr lang="en-SG" sz="4500"/>
          </a:p>
        </p:txBody>
      </p:sp>
      <p:sp>
        <p:nvSpPr>
          <p:cNvPr id="11" name="TextBox 10">
            <a:extLst>
              <a:ext uri="{FF2B5EF4-FFF2-40B4-BE49-F238E27FC236}">
                <a16:creationId xmlns:a16="http://schemas.microsoft.com/office/drawing/2014/main" id="{135E8853-B69A-B400-A6EF-D04373EE7721}"/>
              </a:ext>
            </a:extLst>
          </p:cNvPr>
          <p:cNvSpPr txBox="1"/>
          <p:nvPr/>
        </p:nvSpPr>
        <p:spPr>
          <a:xfrm>
            <a:off x="6121879" y="2464285"/>
            <a:ext cx="2276552" cy="923330"/>
          </a:xfrm>
          <a:prstGeom prst="rect">
            <a:avLst/>
          </a:prstGeom>
          <a:noFill/>
        </p:spPr>
        <p:txBody>
          <a:bodyPr wrap="square" rtlCol="0">
            <a:spAutoFit/>
          </a:bodyPr>
          <a:lstStyle/>
          <a:p>
            <a:r>
              <a:rPr lang="en-SG" sz="2000" b="1">
                <a:solidFill>
                  <a:srgbClr val="1D0D8D"/>
                </a:solidFill>
                <a:latin typeface="Open Sans"/>
                <a:ea typeface="Open Sans"/>
                <a:cs typeface="Open Sans"/>
                <a:sym typeface="Open Sans"/>
              </a:rPr>
              <a:t>Subsidy methodology</a:t>
            </a:r>
          </a:p>
          <a:p>
            <a:endParaRPr lang="en-SG"/>
          </a:p>
        </p:txBody>
      </p:sp>
    </p:spTree>
    <p:extLst>
      <p:ext uri="{BB962C8B-B14F-4D97-AF65-F5344CB8AC3E}">
        <p14:creationId xmlns:p14="http://schemas.microsoft.com/office/powerpoint/2010/main" val="422744773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439"/>
        <p:cNvGrpSpPr/>
        <p:nvPr/>
      </p:nvGrpSpPr>
      <p:grpSpPr>
        <a:xfrm>
          <a:off x="0" y="0"/>
          <a:ext cx="0" cy="0"/>
          <a:chOff x="0" y="0"/>
          <a:chExt cx="0" cy="0"/>
        </a:xfrm>
      </p:grpSpPr>
      <p:sp>
        <p:nvSpPr>
          <p:cNvPr id="2440" name="Google Shape;2440;p88"/>
          <p:cNvSpPr/>
          <p:nvPr/>
        </p:nvSpPr>
        <p:spPr>
          <a:xfrm>
            <a:off x="460998" y="1367814"/>
            <a:ext cx="7715445" cy="2524800"/>
          </a:xfrm>
          <a:prstGeom prst="roundRect">
            <a:avLst>
              <a:gd name="adj" fmla="val 11520"/>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88"/>
          <p:cNvSpPr txBox="1">
            <a:spLocks noGrp="1"/>
          </p:cNvSpPr>
          <p:nvPr>
            <p:ph type="title"/>
          </p:nvPr>
        </p:nvSpPr>
        <p:spPr>
          <a:xfrm>
            <a:off x="548650" y="362625"/>
            <a:ext cx="80466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a:t>The intended outcome and the way forward</a:t>
            </a:r>
          </a:p>
        </p:txBody>
      </p:sp>
      <p:grpSp>
        <p:nvGrpSpPr>
          <p:cNvPr id="2442" name="Google Shape;2442;p88"/>
          <p:cNvGrpSpPr/>
          <p:nvPr/>
        </p:nvGrpSpPr>
        <p:grpSpPr>
          <a:xfrm rot="1039608">
            <a:off x="8311089" y="3390667"/>
            <a:ext cx="530659" cy="1475933"/>
            <a:chOff x="6234025" y="1538150"/>
            <a:chExt cx="276200" cy="768175"/>
          </a:xfrm>
        </p:grpSpPr>
        <p:sp>
          <p:nvSpPr>
            <p:cNvPr id="2443" name="Google Shape;2443;p88"/>
            <p:cNvSpPr/>
            <p:nvPr/>
          </p:nvSpPr>
          <p:spPr>
            <a:xfrm>
              <a:off x="6234550" y="1538163"/>
              <a:ext cx="275150" cy="768150"/>
            </a:xfrm>
            <a:custGeom>
              <a:avLst/>
              <a:gdLst/>
              <a:ahLst/>
              <a:cxnLst/>
              <a:rect l="l" t="t" r="r" b="b"/>
              <a:pathLst>
                <a:path w="11006" h="30726" extrusionOk="0">
                  <a:moveTo>
                    <a:pt x="5503" y="0"/>
                  </a:moveTo>
                  <a:cubicBezTo>
                    <a:pt x="3361" y="0"/>
                    <a:pt x="1660" y="294"/>
                    <a:pt x="1660" y="651"/>
                  </a:cubicBezTo>
                  <a:lnTo>
                    <a:pt x="1660" y="4788"/>
                  </a:lnTo>
                  <a:cubicBezTo>
                    <a:pt x="1645" y="4779"/>
                    <a:pt x="1631" y="4775"/>
                    <a:pt x="1617" y="4775"/>
                  </a:cubicBezTo>
                  <a:cubicBezTo>
                    <a:pt x="1571" y="4775"/>
                    <a:pt x="1534" y="4819"/>
                    <a:pt x="1534" y="4851"/>
                  </a:cubicBezTo>
                  <a:lnTo>
                    <a:pt x="1534" y="5439"/>
                  </a:lnTo>
                  <a:lnTo>
                    <a:pt x="1534" y="5544"/>
                  </a:lnTo>
                  <a:cubicBezTo>
                    <a:pt x="1534" y="5586"/>
                    <a:pt x="1576" y="5670"/>
                    <a:pt x="1660" y="5733"/>
                  </a:cubicBezTo>
                  <a:lnTo>
                    <a:pt x="1660" y="5965"/>
                  </a:lnTo>
                  <a:cubicBezTo>
                    <a:pt x="1660" y="6049"/>
                    <a:pt x="1744" y="6112"/>
                    <a:pt x="1912" y="6196"/>
                  </a:cubicBezTo>
                  <a:lnTo>
                    <a:pt x="1912" y="7036"/>
                  </a:lnTo>
                  <a:cubicBezTo>
                    <a:pt x="1849" y="7162"/>
                    <a:pt x="64" y="10165"/>
                    <a:pt x="22" y="12034"/>
                  </a:cubicBezTo>
                  <a:cubicBezTo>
                    <a:pt x="22" y="12412"/>
                    <a:pt x="1" y="13357"/>
                    <a:pt x="1" y="14617"/>
                  </a:cubicBezTo>
                  <a:lnTo>
                    <a:pt x="1" y="23333"/>
                  </a:lnTo>
                  <a:lnTo>
                    <a:pt x="1" y="23858"/>
                  </a:lnTo>
                  <a:cubicBezTo>
                    <a:pt x="1" y="26651"/>
                    <a:pt x="22" y="28940"/>
                    <a:pt x="22" y="29423"/>
                  </a:cubicBezTo>
                  <a:cubicBezTo>
                    <a:pt x="1" y="29465"/>
                    <a:pt x="1" y="29486"/>
                    <a:pt x="1" y="29528"/>
                  </a:cubicBezTo>
                  <a:cubicBezTo>
                    <a:pt x="1" y="30201"/>
                    <a:pt x="2479" y="30726"/>
                    <a:pt x="5482" y="30726"/>
                  </a:cubicBezTo>
                  <a:cubicBezTo>
                    <a:pt x="8528" y="30726"/>
                    <a:pt x="10985" y="30201"/>
                    <a:pt x="10985" y="29528"/>
                  </a:cubicBezTo>
                  <a:cubicBezTo>
                    <a:pt x="10985" y="29528"/>
                    <a:pt x="10985" y="26735"/>
                    <a:pt x="11006" y="23375"/>
                  </a:cubicBezTo>
                  <a:lnTo>
                    <a:pt x="11006" y="14659"/>
                  </a:lnTo>
                  <a:cubicBezTo>
                    <a:pt x="11006" y="13336"/>
                    <a:pt x="11006" y="12391"/>
                    <a:pt x="10985" y="11992"/>
                  </a:cubicBezTo>
                  <a:cubicBezTo>
                    <a:pt x="10964" y="10669"/>
                    <a:pt x="10040" y="8779"/>
                    <a:pt x="9494" y="7750"/>
                  </a:cubicBezTo>
                  <a:cubicBezTo>
                    <a:pt x="9242" y="7309"/>
                    <a:pt x="9074" y="7015"/>
                    <a:pt x="9074" y="7015"/>
                  </a:cubicBezTo>
                  <a:lnTo>
                    <a:pt x="9074" y="6175"/>
                  </a:lnTo>
                  <a:cubicBezTo>
                    <a:pt x="9221" y="6091"/>
                    <a:pt x="9326" y="6007"/>
                    <a:pt x="9326" y="5944"/>
                  </a:cubicBezTo>
                  <a:lnTo>
                    <a:pt x="9326" y="5733"/>
                  </a:lnTo>
                  <a:cubicBezTo>
                    <a:pt x="9431" y="5670"/>
                    <a:pt x="9452" y="5586"/>
                    <a:pt x="9452" y="5544"/>
                  </a:cubicBezTo>
                  <a:lnTo>
                    <a:pt x="9452" y="4851"/>
                  </a:lnTo>
                  <a:cubicBezTo>
                    <a:pt x="9452" y="4807"/>
                    <a:pt x="9420" y="4762"/>
                    <a:pt x="9380" y="4762"/>
                  </a:cubicBezTo>
                  <a:cubicBezTo>
                    <a:pt x="9363" y="4762"/>
                    <a:pt x="9344" y="4770"/>
                    <a:pt x="9326" y="4788"/>
                  </a:cubicBezTo>
                  <a:lnTo>
                    <a:pt x="9326" y="651"/>
                  </a:lnTo>
                  <a:cubicBezTo>
                    <a:pt x="9326" y="441"/>
                    <a:pt x="8675" y="231"/>
                    <a:pt x="7709" y="126"/>
                  </a:cubicBezTo>
                  <a:cubicBezTo>
                    <a:pt x="7436" y="105"/>
                    <a:pt x="7142" y="84"/>
                    <a:pt x="6827" y="63"/>
                  </a:cubicBezTo>
                  <a:cubicBezTo>
                    <a:pt x="6407" y="21"/>
                    <a:pt x="5965" y="0"/>
                    <a:pt x="5503"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4" name="Google Shape;2444;p88"/>
            <p:cNvGrpSpPr/>
            <p:nvPr/>
          </p:nvGrpSpPr>
          <p:grpSpPr>
            <a:xfrm>
              <a:off x="6234025" y="1538150"/>
              <a:ext cx="276200" cy="768175"/>
              <a:chOff x="5976850" y="2062025"/>
              <a:chExt cx="276200" cy="768175"/>
            </a:xfrm>
          </p:grpSpPr>
          <p:sp>
            <p:nvSpPr>
              <p:cNvPr id="2445" name="Google Shape;2445;p88"/>
              <p:cNvSpPr/>
              <p:nvPr/>
            </p:nvSpPr>
            <p:spPr>
              <a:xfrm>
                <a:off x="5976850" y="2237400"/>
                <a:ext cx="276200" cy="592800"/>
              </a:xfrm>
              <a:custGeom>
                <a:avLst/>
                <a:gdLst/>
                <a:ahLst/>
                <a:cxnLst/>
                <a:rect l="l" t="t" r="r" b="b"/>
                <a:pathLst>
                  <a:path w="11048" h="23712" extrusionOk="0">
                    <a:moveTo>
                      <a:pt x="1953" y="0"/>
                    </a:moveTo>
                    <a:cubicBezTo>
                      <a:pt x="1869" y="126"/>
                      <a:pt x="84" y="3130"/>
                      <a:pt x="63" y="4999"/>
                    </a:cubicBezTo>
                    <a:cubicBezTo>
                      <a:pt x="0" y="6154"/>
                      <a:pt x="21" y="12181"/>
                      <a:pt x="21" y="16865"/>
                    </a:cubicBezTo>
                    <a:cubicBezTo>
                      <a:pt x="63" y="19637"/>
                      <a:pt x="63" y="21926"/>
                      <a:pt x="63" y="22430"/>
                    </a:cubicBezTo>
                    <a:cubicBezTo>
                      <a:pt x="21" y="22472"/>
                      <a:pt x="21" y="22493"/>
                      <a:pt x="21" y="22535"/>
                    </a:cubicBezTo>
                    <a:cubicBezTo>
                      <a:pt x="21" y="23186"/>
                      <a:pt x="2478" y="23711"/>
                      <a:pt x="5524" y="23711"/>
                    </a:cubicBezTo>
                    <a:cubicBezTo>
                      <a:pt x="8527" y="23711"/>
                      <a:pt x="11005" y="23186"/>
                      <a:pt x="11005" y="22535"/>
                    </a:cubicBezTo>
                    <a:cubicBezTo>
                      <a:pt x="11005" y="22535"/>
                      <a:pt x="11047" y="6952"/>
                      <a:pt x="11026" y="4999"/>
                    </a:cubicBezTo>
                    <a:cubicBezTo>
                      <a:pt x="11005" y="3655"/>
                      <a:pt x="10081" y="1765"/>
                      <a:pt x="9535" y="735"/>
                    </a:cubicBezTo>
                    <a:cubicBezTo>
                      <a:pt x="9262" y="294"/>
                      <a:pt x="9115" y="0"/>
                      <a:pt x="91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88"/>
              <p:cNvSpPr/>
              <p:nvPr/>
            </p:nvSpPr>
            <p:spPr>
              <a:xfrm>
                <a:off x="6024625" y="2213775"/>
                <a:ext cx="180125" cy="35725"/>
              </a:xfrm>
              <a:custGeom>
                <a:avLst/>
                <a:gdLst/>
                <a:ahLst/>
                <a:cxnLst/>
                <a:rect l="l" t="t" r="r" b="b"/>
                <a:pathLst>
                  <a:path w="7205" h="1429" extrusionOk="0">
                    <a:moveTo>
                      <a:pt x="0" y="0"/>
                    </a:moveTo>
                    <a:lnTo>
                      <a:pt x="0" y="1008"/>
                    </a:lnTo>
                    <a:cubicBezTo>
                      <a:pt x="0" y="1239"/>
                      <a:pt x="1639" y="1428"/>
                      <a:pt x="3613" y="1428"/>
                    </a:cubicBezTo>
                    <a:cubicBezTo>
                      <a:pt x="5608" y="1428"/>
                      <a:pt x="7204" y="1239"/>
                      <a:pt x="7204" y="1008"/>
                    </a:cubicBezTo>
                    <a:lnTo>
                      <a:pt x="7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88"/>
              <p:cNvSpPr/>
              <p:nvPr/>
            </p:nvSpPr>
            <p:spPr>
              <a:xfrm>
                <a:off x="5976850" y="2428525"/>
                <a:ext cx="275675" cy="217900"/>
              </a:xfrm>
              <a:custGeom>
                <a:avLst/>
                <a:gdLst/>
                <a:ahLst/>
                <a:cxnLst/>
                <a:rect l="l" t="t" r="r" b="b"/>
                <a:pathLst>
                  <a:path w="11027" h="8716" extrusionOk="0">
                    <a:moveTo>
                      <a:pt x="0" y="0"/>
                    </a:moveTo>
                    <a:lnTo>
                      <a:pt x="0" y="8716"/>
                    </a:lnTo>
                    <a:lnTo>
                      <a:pt x="11026" y="8716"/>
                    </a:lnTo>
                    <a:lnTo>
                      <a:pt x="110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88"/>
              <p:cNvSpPr/>
              <p:nvPr/>
            </p:nvSpPr>
            <p:spPr>
              <a:xfrm>
                <a:off x="6045625" y="2468425"/>
                <a:ext cx="138100" cy="137050"/>
              </a:xfrm>
              <a:custGeom>
                <a:avLst/>
                <a:gdLst/>
                <a:ahLst/>
                <a:cxnLst/>
                <a:rect l="l" t="t" r="r" b="b"/>
                <a:pathLst>
                  <a:path w="5524" h="5482" extrusionOk="0">
                    <a:moveTo>
                      <a:pt x="2080" y="0"/>
                    </a:moveTo>
                    <a:lnTo>
                      <a:pt x="2080" y="2058"/>
                    </a:lnTo>
                    <a:lnTo>
                      <a:pt x="1" y="2058"/>
                    </a:lnTo>
                    <a:lnTo>
                      <a:pt x="1" y="3444"/>
                    </a:lnTo>
                    <a:lnTo>
                      <a:pt x="2080" y="3444"/>
                    </a:lnTo>
                    <a:lnTo>
                      <a:pt x="2080" y="5482"/>
                    </a:lnTo>
                    <a:lnTo>
                      <a:pt x="3445" y="5482"/>
                    </a:lnTo>
                    <a:lnTo>
                      <a:pt x="3445" y="3444"/>
                    </a:lnTo>
                    <a:lnTo>
                      <a:pt x="5524" y="3444"/>
                    </a:lnTo>
                    <a:lnTo>
                      <a:pt x="5524" y="2058"/>
                    </a:lnTo>
                    <a:lnTo>
                      <a:pt x="3445" y="2058"/>
                    </a:lnTo>
                    <a:lnTo>
                      <a:pt x="34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88"/>
              <p:cNvSpPr/>
              <p:nvPr/>
            </p:nvSpPr>
            <p:spPr>
              <a:xfrm>
                <a:off x="6018850" y="2062025"/>
                <a:ext cx="191675" cy="165425"/>
              </a:xfrm>
              <a:custGeom>
                <a:avLst/>
                <a:gdLst/>
                <a:ahLst/>
                <a:cxnLst/>
                <a:rect l="l" t="t" r="r" b="b"/>
                <a:pathLst>
                  <a:path w="7667" h="6617" extrusionOk="0">
                    <a:moveTo>
                      <a:pt x="3844" y="1"/>
                    </a:moveTo>
                    <a:cubicBezTo>
                      <a:pt x="1744" y="1"/>
                      <a:pt x="0" y="295"/>
                      <a:pt x="0" y="673"/>
                    </a:cubicBezTo>
                    <a:lnTo>
                      <a:pt x="0" y="5965"/>
                    </a:lnTo>
                    <a:cubicBezTo>
                      <a:pt x="0" y="6322"/>
                      <a:pt x="1702" y="6616"/>
                      <a:pt x="3844" y="6616"/>
                    </a:cubicBezTo>
                    <a:cubicBezTo>
                      <a:pt x="5965" y="6616"/>
                      <a:pt x="7666" y="6322"/>
                      <a:pt x="7666" y="5965"/>
                    </a:cubicBezTo>
                    <a:lnTo>
                      <a:pt x="7666" y="673"/>
                    </a:lnTo>
                    <a:cubicBezTo>
                      <a:pt x="7666" y="463"/>
                      <a:pt x="7036" y="253"/>
                      <a:pt x="6049" y="148"/>
                    </a:cubicBezTo>
                    <a:cubicBezTo>
                      <a:pt x="5776" y="106"/>
                      <a:pt x="5482" y="85"/>
                      <a:pt x="5167" y="64"/>
                    </a:cubicBezTo>
                    <a:cubicBezTo>
                      <a:pt x="4747" y="22"/>
                      <a:pt x="4306" y="1"/>
                      <a:pt x="3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88"/>
              <p:cNvSpPr/>
              <p:nvPr/>
            </p:nvSpPr>
            <p:spPr>
              <a:xfrm>
                <a:off x="6016225" y="2181625"/>
                <a:ext cx="198500" cy="36900"/>
              </a:xfrm>
              <a:custGeom>
                <a:avLst/>
                <a:gdLst/>
                <a:ahLst/>
                <a:cxnLst/>
                <a:rect l="l" t="t" r="r" b="b"/>
                <a:pathLst>
                  <a:path w="7940" h="1476" extrusionOk="0">
                    <a:moveTo>
                      <a:pt x="83" y="1"/>
                    </a:moveTo>
                    <a:cubicBezTo>
                      <a:pt x="44" y="1"/>
                      <a:pt x="0" y="50"/>
                      <a:pt x="0" y="110"/>
                    </a:cubicBezTo>
                    <a:lnTo>
                      <a:pt x="0" y="782"/>
                    </a:lnTo>
                    <a:cubicBezTo>
                      <a:pt x="0" y="845"/>
                      <a:pt x="21" y="908"/>
                      <a:pt x="126" y="971"/>
                    </a:cubicBezTo>
                    <a:cubicBezTo>
                      <a:pt x="588" y="1265"/>
                      <a:pt x="2164" y="1475"/>
                      <a:pt x="3970" y="1475"/>
                    </a:cubicBezTo>
                    <a:cubicBezTo>
                      <a:pt x="5776" y="1475"/>
                      <a:pt x="7330" y="1265"/>
                      <a:pt x="7792" y="971"/>
                    </a:cubicBezTo>
                    <a:cubicBezTo>
                      <a:pt x="7876" y="908"/>
                      <a:pt x="7939" y="845"/>
                      <a:pt x="7939" y="782"/>
                    </a:cubicBezTo>
                    <a:lnTo>
                      <a:pt x="7939" y="110"/>
                    </a:lnTo>
                    <a:cubicBezTo>
                      <a:pt x="7939" y="50"/>
                      <a:pt x="7896" y="1"/>
                      <a:pt x="7848" y="1"/>
                    </a:cubicBezTo>
                    <a:cubicBezTo>
                      <a:pt x="7829" y="1"/>
                      <a:pt x="7810" y="8"/>
                      <a:pt x="7792" y="26"/>
                    </a:cubicBezTo>
                    <a:cubicBezTo>
                      <a:pt x="7330" y="320"/>
                      <a:pt x="5797" y="530"/>
                      <a:pt x="3970" y="530"/>
                    </a:cubicBezTo>
                    <a:cubicBezTo>
                      <a:pt x="3067" y="530"/>
                      <a:pt x="2269" y="467"/>
                      <a:pt x="1597" y="383"/>
                    </a:cubicBezTo>
                    <a:cubicBezTo>
                      <a:pt x="903" y="320"/>
                      <a:pt x="378" y="173"/>
                      <a:pt x="126" y="26"/>
                    </a:cubicBezTo>
                    <a:cubicBezTo>
                      <a:pt x="115" y="8"/>
                      <a:pt x="99" y="1"/>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51" name="Google Shape;2451;p88"/>
          <p:cNvGrpSpPr/>
          <p:nvPr/>
        </p:nvGrpSpPr>
        <p:grpSpPr>
          <a:xfrm>
            <a:off x="8177164" y="1948310"/>
            <a:ext cx="798477" cy="796946"/>
            <a:chOff x="7300864" y="642535"/>
            <a:chExt cx="798477" cy="796946"/>
          </a:xfrm>
        </p:grpSpPr>
        <p:sp>
          <p:nvSpPr>
            <p:cNvPr id="2452" name="Google Shape;2452;p88"/>
            <p:cNvSpPr/>
            <p:nvPr/>
          </p:nvSpPr>
          <p:spPr>
            <a:xfrm rot="2700000">
              <a:off x="7522174" y="655457"/>
              <a:ext cx="355951" cy="77110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88"/>
            <p:cNvSpPr/>
            <p:nvPr/>
          </p:nvSpPr>
          <p:spPr>
            <a:xfrm rot="2700000">
              <a:off x="7398266" y="953068"/>
              <a:ext cx="311032" cy="404329"/>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88"/>
            <p:cNvSpPr/>
            <p:nvPr/>
          </p:nvSpPr>
          <p:spPr>
            <a:xfrm rot="2700000">
              <a:off x="7692024" y="724979"/>
              <a:ext cx="309823" cy="404088"/>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5" name="Google Shape;2455;p88"/>
          <p:cNvSpPr txBox="1"/>
          <p:nvPr/>
        </p:nvSpPr>
        <p:spPr>
          <a:xfrm>
            <a:off x="565882" y="1217180"/>
            <a:ext cx="804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2456" name="Google Shape;2456;p88"/>
          <p:cNvSpPr txBox="1"/>
          <p:nvPr/>
        </p:nvSpPr>
        <p:spPr>
          <a:xfrm>
            <a:off x="3948828" y="1328274"/>
            <a:ext cx="3879135" cy="326240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latin typeface="Open Sans"/>
                <a:ea typeface="Open Sans"/>
                <a:cs typeface="Open Sans"/>
                <a:sym typeface="Open Sans"/>
              </a:rPr>
              <a:t>Reduce medication non-adherence</a:t>
            </a:r>
            <a:endParaRPr sz="2000">
              <a:solidFill>
                <a:schemeClr val="lt1"/>
              </a:solidFill>
              <a:latin typeface="Open Sans"/>
              <a:ea typeface="Open Sans"/>
              <a:cs typeface="Open Sans"/>
              <a:sym typeface="Open Sans"/>
            </a:endParaRPr>
          </a:p>
          <a:p>
            <a:pPr marL="0" lvl="0" indent="0" algn="l" rtl="0">
              <a:spcBef>
                <a:spcPts val="0"/>
              </a:spcBef>
              <a:spcAft>
                <a:spcPts val="0"/>
              </a:spcAft>
              <a:buNone/>
            </a:pPr>
            <a:endParaRPr lang="en-SG" sz="2000">
              <a:solidFill>
                <a:schemeClr val="lt1"/>
              </a:solidFill>
              <a:latin typeface="Open Sans"/>
              <a:ea typeface="Open Sans"/>
              <a:cs typeface="Open Sans"/>
              <a:sym typeface="Open Sans"/>
            </a:endParaRPr>
          </a:p>
          <a:p>
            <a:pPr marL="0" lvl="0" indent="0" algn="l" rtl="0">
              <a:spcBef>
                <a:spcPts val="0"/>
              </a:spcBef>
              <a:spcAft>
                <a:spcPts val="0"/>
              </a:spcAft>
              <a:buNone/>
            </a:pPr>
            <a:endParaRPr lang="en-SG" sz="2000">
              <a:solidFill>
                <a:schemeClr val="lt1"/>
              </a:solidFill>
              <a:latin typeface="Open Sans"/>
              <a:ea typeface="Open Sans"/>
              <a:cs typeface="Open Sans"/>
              <a:sym typeface="Open Sans"/>
            </a:endParaRPr>
          </a:p>
          <a:p>
            <a:pPr marL="0" lvl="0" indent="0" algn="l" rtl="0">
              <a:spcBef>
                <a:spcPts val="0"/>
              </a:spcBef>
              <a:spcAft>
                <a:spcPts val="0"/>
              </a:spcAft>
              <a:buNone/>
            </a:pPr>
            <a:r>
              <a:rPr lang="en-SG" sz="2000" b="1">
                <a:solidFill>
                  <a:schemeClr val="lt1"/>
                </a:solidFill>
                <a:latin typeface="Open Sans"/>
                <a:ea typeface="Open Sans"/>
                <a:cs typeface="Open Sans"/>
                <a:sym typeface="Open Sans"/>
              </a:rPr>
              <a:t>How?</a:t>
            </a:r>
          </a:p>
          <a:p>
            <a:pPr marL="0" lvl="0" indent="0" algn="l" rtl="0">
              <a:spcBef>
                <a:spcPts val="0"/>
              </a:spcBef>
              <a:spcAft>
                <a:spcPts val="0"/>
              </a:spcAft>
              <a:buNone/>
            </a:pPr>
            <a:r>
              <a:rPr lang="en-SG" sz="2000">
                <a:solidFill>
                  <a:schemeClr val="lt1"/>
                </a:solidFill>
                <a:latin typeface="Open Sans"/>
                <a:ea typeface="Open Sans"/>
                <a:cs typeface="Open Sans"/>
                <a:sym typeface="Open Sans"/>
              </a:rPr>
              <a:t>Fine-tuned policies that take into account strengths and weaknesses</a:t>
            </a:r>
          </a:p>
          <a:p>
            <a:pPr marL="0" lvl="0" indent="0" algn="l" rtl="0">
              <a:spcBef>
                <a:spcPts val="0"/>
              </a:spcBef>
              <a:spcAft>
                <a:spcPts val="0"/>
              </a:spcAft>
              <a:buNone/>
            </a:pPr>
            <a:endParaRPr lang="en-SG" sz="2000">
              <a:solidFill>
                <a:schemeClr val="lt1"/>
              </a:solidFill>
              <a:latin typeface="Open Sans"/>
              <a:ea typeface="Open Sans"/>
              <a:cs typeface="Open Sans"/>
              <a:sym typeface="Open Sans"/>
            </a:endParaRPr>
          </a:p>
          <a:p>
            <a:pPr marL="0" lvl="0" indent="0" algn="l" rtl="0">
              <a:spcBef>
                <a:spcPts val="0"/>
              </a:spcBef>
              <a:spcAft>
                <a:spcPts val="0"/>
              </a:spcAft>
              <a:buNone/>
            </a:pPr>
            <a:endParaRPr lang="en-SG" sz="2000">
              <a:solidFill>
                <a:schemeClr val="lt1"/>
              </a:solidFill>
              <a:latin typeface="Open Sans"/>
              <a:ea typeface="Open Sans"/>
              <a:cs typeface="Open Sans"/>
              <a:sym typeface="Open Sans"/>
            </a:endParaRPr>
          </a:p>
        </p:txBody>
      </p:sp>
      <p:pic>
        <p:nvPicPr>
          <p:cNvPr id="2457" name="Google Shape;2457;p88"/>
          <p:cNvPicPr preferRelativeResize="0"/>
          <p:nvPr/>
        </p:nvPicPr>
        <p:blipFill>
          <a:blip r:embed="rId3">
            <a:alphaModFix/>
          </a:blip>
          <a:stretch>
            <a:fillRect/>
          </a:stretch>
        </p:blipFill>
        <p:spPr>
          <a:xfrm>
            <a:off x="548651" y="1310651"/>
            <a:ext cx="3295986" cy="2524800"/>
          </a:xfrm>
          <a:prstGeom prst="rect">
            <a:avLst/>
          </a:prstGeom>
          <a:solidFill>
            <a:schemeClr val="accent3"/>
          </a:solidFill>
          <a:ln>
            <a:noFill/>
          </a:ln>
          <a:effectLst>
            <a:outerShdw dist="76200" dir="3000000" algn="bl" rotWithShape="0">
              <a:schemeClr val="lt1">
                <a:alpha val="25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57"/>
                                        </p:tgtEl>
                                        <p:attrNameLst>
                                          <p:attrName>style.visibility</p:attrName>
                                        </p:attrNameLst>
                                      </p:cBhvr>
                                      <p:to>
                                        <p:strVal val="visible"/>
                                      </p:to>
                                    </p:set>
                                    <p:animEffect transition="in" filter="barn(inVertical)">
                                      <p:cBhvr>
                                        <p:cTn id="7" dur="500"/>
                                        <p:tgtEl>
                                          <p:spTgt spid="24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6"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38"/>
        <p:cNvGrpSpPr/>
        <p:nvPr/>
      </p:nvGrpSpPr>
      <p:grpSpPr>
        <a:xfrm>
          <a:off x="0" y="0"/>
          <a:ext cx="0" cy="0"/>
          <a:chOff x="0" y="0"/>
          <a:chExt cx="0" cy="0"/>
        </a:xfrm>
      </p:grpSpPr>
      <p:sp>
        <p:nvSpPr>
          <p:cNvPr id="2639" name="Google Shape;2639;p94"/>
          <p:cNvSpPr/>
          <p:nvPr/>
        </p:nvSpPr>
        <p:spPr>
          <a:xfrm>
            <a:off x="194610" y="198904"/>
            <a:ext cx="5277600" cy="4944595"/>
          </a:xfrm>
          <a:prstGeom prst="roundRect">
            <a:avLst>
              <a:gd name="adj" fmla="val 1312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94"/>
          <p:cNvSpPr txBox="1">
            <a:spLocks noGrp="1"/>
          </p:cNvSpPr>
          <p:nvPr>
            <p:ph type="body" idx="1"/>
          </p:nvPr>
        </p:nvSpPr>
        <p:spPr>
          <a:xfrm>
            <a:off x="363940" y="413981"/>
            <a:ext cx="5245285" cy="317537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SG" sz="2400"/>
              <a:t>Dilemma:</a:t>
            </a:r>
          </a:p>
          <a:p>
            <a:pPr marL="342900" lvl="0" indent="-342900" algn="l" rtl="0">
              <a:spcBef>
                <a:spcPts val="0"/>
              </a:spcBef>
              <a:spcAft>
                <a:spcPts val="0"/>
              </a:spcAft>
              <a:buAutoNum type="arabicPeriod"/>
            </a:pPr>
            <a:r>
              <a:rPr lang="en-SG" sz="1600" b="0"/>
              <a:t>Dispensing medication sachets</a:t>
            </a:r>
          </a:p>
          <a:p>
            <a:pPr marL="342900" lvl="0" indent="-342900" algn="l" rtl="0">
              <a:spcBef>
                <a:spcPts val="0"/>
              </a:spcBef>
              <a:spcAft>
                <a:spcPts val="0"/>
              </a:spcAft>
              <a:buAutoNum type="arabicPeriod"/>
            </a:pPr>
            <a:endParaRPr lang="en-SG" sz="1600"/>
          </a:p>
          <a:p>
            <a:pPr marL="0" lvl="0" indent="0" algn="l" rtl="0">
              <a:spcBef>
                <a:spcPts val="0"/>
              </a:spcBef>
              <a:spcAft>
                <a:spcPts val="0"/>
              </a:spcAft>
            </a:pPr>
            <a:endParaRPr lang="en-SG" sz="1600"/>
          </a:p>
          <a:p>
            <a:pPr marL="0" lvl="0" indent="0" algn="l" rtl="0">
              <a:spcBef>
                <a:spcPts val="0"/>
              </a:spcBef>
              <a:spcAft>
                <a:spcPts val="0"/>
              </a:spcAft>
            </a:pPr>
            <a:endParaRPr lang="en-SG" sz="1600"/>
          </a:p>
          <a:p>
            <a:pPr marL="0" lvl="0" indent="0" algn="l" rtl="0">
              <a:spcBef>
                <a:spcPts val="0"/>
              </a:spcBef>
              <a:spcAft>
                <a:spcPts val="0"/>
              </a:spcAft>
            </a:pPr>
            <a:endParaRPr lang="en-SG" sz="1600"/>
          </a:p>
          <a:p>
            <a:pPr marL="0" lvl="0" indent="0" algn="l" rtl="0">
              <a:spcBef>
                <a:spcPts val="0"/>
              </a:spcBef>
              <a:spcAft>
                <a:spcPts val="0"/>
              </a:spcAft>
            </a:pPr>
            <a:endParaRPr lang="en-SG" sz="1600"/>
          </a:p>
          <a:p>
            <a:pPr marL="0" lvl="0" indent="0" algn="l" rtl="0">
              <a:spcBef>
                <a:spcPts val="0"/>
              </a:spcBef>
              <a:spcAft>
                <a:spcPts val="0"/>
              </a:spcAft>
            </a:pPr>
            <a:endParaRPr lang="en-SG" sz="1600"/>
          </a:p>
          <a:p>
            <a:pPr marL="0" lvl="0" indent="0" algn="l" rtl="0">
              <a:spcBef>
                <a:spcPts val="0"/>
              </a:spcBef>
              <a:spcAft>
                <a:spcPts val="0"/>
              </a:spcAft>
            </a:pPr>
            <a:endParaRPr lang="en-SG" sz="1600"/>
          </a:p>
          <a:p>
            <a:pPr marL="0" lvl="0" indent="0" algn="l" rtl="0">
              <a:spcBef>
                <a:spcPts val="0"/>
              </a:spcBef>
              <a:spcAft>
                <a:spcPts val="0"/>
              </a:spcAft>
            </a:pPr>
            <a:endParaRPr lang="en-SG" sz="1600"/>
          </a:p>
          <a:p>
            <a:pPr marL="0" lvl="0" indent="0" algn="l" rtl="0">
              <a:spcBef>
                <a:spcPts val="0"/>
              </a:spcBef>
              <a:spcAft>
                <a:spcPts val="0"/>
              </a:spcAft>
            </a:pPr>
            <a:r>
              <a:rPr lang="en-SG" sz="1600" b="0"/>
              <a:t>2. Dispensing medication individually on a weighted platform</a:t>
            </a:r>
          </a:p>
        </p:txBody>
      </p:sp>
      <p:sp>
        <p:nvSpPr>
          <p:cNvPr id="2" name="AutoShape 2" descr="Stainless steel weighing platform, IP67, 600x600x132 mm, 150kg/20g - Vetek">
            <a:extLst>
              <a:ext uri="{FF2B5EF4-FFF2-40B4-BE49-F238E27FC236}">
                <a16:creationId xmlns:a16="http://schemas.microsoft.com/office/drawing/2014/main" id="{BB109F89-7467-06CD-8EAF-E1A83FD31A93}"/>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a:extLst>
              <a:ext uri="{FF2B5EF4-FFF2-40B4-BE49-F238E27FC236}">
                <a16:creationId xmlns:a16="http://schemas.microsoft.com/office/drawing/2014/main" id="{1F3C74DC-11CE-0D49-C3CF-19B91069DF2F}"/>
              </a:ext>
            </a:extLst>
          </p:cNvPr>
          <p:cNvSpPr txBox="1"/>
          <p:nvPr/>
        </p:nvSpPr>
        <p:spPr>
          <a:xfrm>
            <a:off x="5869546" y="413981"/>
            <a:ext cx="3079844" cy="1015663"/>
          </a:xfrm>
          <a:prstGeom prst="rect">
            <a:avLst/>
          </a:prstGeom>
          <a:solidFill>
            <a:schemeClr val="accent3"/>
          </a:solidFill>
        </p:spPr>
        <p:txBody>
          <a:bodyPr wrap="square" rtlCol="0">
            <a:spAutoFit/>
          </a:bodyPr>
          <a:lstStyle/>
          <a:p>
            <a:r>
              <a:rPr lang="en-SG" sz="2000" b="1">
                <a:solidFill>
                  <a:schemeClr val="bg1"/>
                </a:solidFill>
                <a:latin typeface="Open Sans" panose="020B0606030504020204" pitchFamily="34" charset="0"/>
                <a:ea typeface="Open Sans" panose="020B0606030504020204" pitchFamily="34" charset="0"/>
                <a:cs typeface="Open Sans" panose="020B0606030504020204" pitchFamily="34" charset="0"/>
              </a:rPr>
              <a:t>Solution: Consult with healthcare professional</a:t>
            </a:r>
            <a:endParaRPr lang="en-GB"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Several packets of medicine&#10;&#10;AI-generated content may be incorrect.">
            <a:extLst>
              <a:ext uri="{FF2B5EF4-FFF2-40B4-BE49-F238E27FC236}">
                <a16:creationId xmlns:a16="http://schemas.microsoft.com/office/drawing/2014/main" id="{3ED8A138-9A96-9EBA-CD89-7B33AF914EAD}"/>
              </a:ext>
            </a:extLst>
          </p:cNvPr>
          <p:cNvPicPr>
            <a:picLocks noChangeAspect="1"/>
          </p:cNvPicPr>
          <p:nvPr/>
        </p:nvPicPr>
        <p:blipFill>
          <a:blip r:embed="rId4"/>
          <a:stretch>
            <a:fillRect/>
          </a:stretch>
        </p:blipFill>
        <p:spPr>
          <a:xfrm>
            <a:off x="1267990" y="1059693"/>
            <a:ext cx="2403800" cy="1664457"/>
          </a:xfrm>
          <a:prstGeom prst="rect">
            <a:avLst/>
          </a:prstGeom>
        </p:spPr>
      </p:pic>
      <p:pic>
        <p:nvPicPr>
          <p:cNvPr id="10" name="Picture 9" descr="A close-up of a pill bottle&#10;&#10;AI-generated content may be incorrect.">
            <a:extLst>
              <a:ext uri="{FF2B5EF4-FFF2-40B4-BE49-F238E27FC236}">
                <a16:creationId xmlns:a16="http://schemas.microsoft.com/office/drawing/2014/main" id="{02C85EEA-B17F-07D0-F6F3-535F39D619A4}"/>
              </a:ext>
            </a:extLst>
          </p:cNvPr>
          <p:cNvPicPr>
            <a:picLocks noChangeAspect="1"/>
          </p:cNvPicPr>
          <p:nvPr/>
        </p:nvPicPr>
        <p:blipFill>
          <a:blip r:embed="rId5"/>
          <a:stretch>
            <a:fillRect/>
          </a:stretch>
        </p:blipFill>
        <p:spPr>
          <a:xfrm>
            <a:off x="1601922" y="3548417"/>
            <a:ext cx="2315142" cy="1545893"/>
          </a:xfrm>
          <a:prstGeom prst="rect">
            <a:avLst/>
          </a:prstGeom>
        </p:spPr>
      </p:pic>
      <p:pic>
        <p:nvPicPr>
          <p:cNvPr id="8" name="Picture 7">
            <a:extLst>
              <a:ext uri="{FF2B5EF4-FFF2-40B4-BE49-F238E27FC236}">
                <a16:creationId xmlns:a16="http://schemas.microsoft.com/office/drawing/2014/main" id="{6B87AEE1-11CE-EE5F-FD1A-1C1A049E7880}"/>
              </a:ext>
            </a:extLst>
          </p:cNvPr>
          <p:cNvPicPr>
            <a:picLocks noChangeAspect="1"/>
          </p:cNvPicPr>
          <p:nvPr/>
        </p:nvPicPr>
        <p:blipFill>
          <a:blip r:embed="rId6"/>
          <a:stretch>
            <a:fillRect/>
          </a:stretch>
        </p:blipFill>
        <p:spPr>
          <a:xfrm>
            <a:off x="5980792" y="1345120"/>
            <a:ext cx="2857352" cy="29762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40">
                                            <p:txEl>
                                              <p:pRg st="1" end="1"/>
                                            </p:txEl>
                                          </p:spTgt>
                                        </p:tgtEl>
                                        <p:attrNameLst>
                                          <p:attrName>style.visibility</p:attrName>
                                        </p:attrNameLst>
                                      </p:cBhvr>
                                      <p:to>
                                        <p:strVal val="visible"/>
                                      </p:to>
                                    </p:set>
                                    <p:animEffect transition="in" filter="fade">
                                      <p:cBhvr>
                                        <p:cTn id="7" dur="500"/>
                                        <p:tgtEl>
                                          <p:spTgt spid="2640">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40">
                                            <p:txEl>
                                              <p:pRg st="10" end="10"/>
                                            </p:txEl>
                                          </p:spTgt>
                                        </p:tgtEl>
                                        <p:attrNameLst>
                                          <p:attrName>style.visibility</p:attrName>
                                        </p:attrNameLst>
                                      </p:cBhvr>
                                      <p:to>
                                        <p:strVal val="visible"/>
                                      </p:to>
                                    </p:set>
                                    <p:animEffect transition="in" filter="fade">
                                      <p:cBhvr>
                                        <p:cTn id="15" dur="500"/>
                                        <p:tgtEl>
                                          <p:spTgt spid="2640">
                                            <p:txEl>
                                              <p:pRg st="10" end="1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525"/>
        <p:cNvGrpSpPr/>
        <p:nvPr/>
      </p:nvGrpSpPr>
      <p:grpSpPr>
        <a:xfrm>
          <a:off x="0" y="0"/>
          <a:ext cx="0" cy="0"/>
          <a:chOff x="0" y="0"/>
          <a:chExt cx="0" cy="0"/>
        </a:xfrm>
      </p:grpSpPr>
      <p:sp>
        <p:nvSpPr>
          <p:cNvPr id="2526" name="Google Shape;2526;p90"/>
          <p:cNvSpPr txBox="1">
            <a:spLocks noGrp="1"/>
          </p:cNvSpPr>
          <p:nvPr>
            <p:ph type="title"/>
          </p:nvPr>
        </p:nvSpPr>
        <p:spPr>
          <a:xfrm>
            <a:off x="924692" y="429179"/>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Proposed solution </a:t>
            </a:r>
            <a:endParaRPr/>
          </a:p>
        </p:txBody>
      </p:sp>
      <p:sp>
        <p:nvSpPr>
          <p:cNvPr id="2527" name="Google Shape;2527;p90"/>
          <p:cNvSpPr/>
          <p:nvPr/>
        </p:nvSpPr>
        <p:spPr>
          <a:xfrm>
            <a:off x="428700" y="2946317"/>
            <a:ext cx="4143300" cy="1117683"/>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90"/>
          <p:cNvSpPr/>
          <p:nvPr/>
        </p:nvSpPr>
        <p:spPr>
          <a:xfrm>
            <a:off x="484565" y="1221272"/>
            <a:ext cx="4143300" cy="12123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90"/>
          <p:cNvSpPr txBox="1">
            <a:spLocks noGrp="1"/>
          </p:cNvSpPr>
          <p:nvPr>
            <p:ph type="subTitle" idx="1"/>
          </p:nvPr>
        </p:nvSpPr>
        <p:spPr>
          <a:xfrm>
            <a:off x="676290" y="1158989"/>
            <a:ext cx="3857700" cy="1248873"/>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b="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Dispensing sachets of readily packed medication</a:t>
            </a: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30" name="Google Shape;2530;p90"/>
          <p:cNvSpPr txBox="1">
            <a:spLocks noGrp="1"/>
          </p:cNvSpPr>
          <p:nvPr>
            <p:ph type="body" idx="4"/>
          </p:nvPr>
        </p:nvSpPr>
        <p:spPr>
          <a:xfrm>
            <a:off x="627365" y="3296307"/>
            <a:ext cx="3857700" cy="7890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a:rPr>
              <a:t>Working together with hospitals to deliver and pack medication sachets</a:t>
            </a:r>
          </a:p>
          <a:p>
            <a:pPr marL="0" lvl="0" indent="0" algn="l" rtl="0">
              <a:lnSpc>
                <a:spcPct val="115000"/>
              </a:lnSpc>
              <a:spcBef>
                <a:spcPts val="0"/>
              </a:spcBef>
              <a:spcAft>
                <a:spcPts val="0"/>
              </a:spcAft>
              <a:buNone/>
            </a:pPr>
            <a:endParaRPr>
              <a:solidFill>
                <a:srgbClr val="000000"/>
              </a:solidFill>
              <a:latin typeface="Arial"/>
              <a:ea typeface="Arial"/>
              <a:cs typeface="Arial"/>
              <a:sym typeface="Arial"/>
            </a:endParaRPr>
          </a:p>
          <a:p>
            <a:pPr marL="0" lvl="0" indent="0" algn="l" rtl="0">
              <a:spcBef>
                <a:spcPts val="0"/>
              </a:spcBef>
              <a:spcAft>
                <a:spcPts val="0"/>
              </a:spcAft>
              <a:buNone/>
            </a:pPr>
            <a:endParaRPr/>
          </a:p>
        </p:txBody>
      </p:sp>
      <p:sp>
        <p:nvSpPr>
          <p:cNvPr id="2531" name="Google Shape;2531;p90"/>
          <p:cNvSpPr/>
          <p:nvPr/>
        </p:nvSpPr>
        <p:spPr>
          <a:xfrm>
            <a:off x="-98305" y="-7050"/>
            <a:ext cx="1451340" cy="1452866"/>
          </a:xfrm>
          <a:custGeom>
            <a:avLst/>
            <a:gdLst/>
            <a:ahLst/>
            <a:cxnLst/>
            <a:rect l="l" t="t" r="r" b="b"/>
            <a:pathLst>
              <a:path w="28543" h="28573" extrusionOk="0">
                <a:moveTo>
                  <a:pt x="28542" y="14287"/>
                </a:moveTo>
                <a:cubicBezTo>
                  <a:pt x="28542" y="22189"/>
                  <a:pt x="22159" y="28572"/>
                  <a:pt x="14287" y="28572"/>
                </a:cubicBezTo>
                <a:cubicBezTo>
                  <a:pt x="6384" y="28572"/>
                  <a:pt x="1" y="22189"/>
                  <a:pt x="1" y="14287"/>
                </a:cubicBezTo>
                <a:cubicBezTo>
                  <a:pt x="1" y="6414"/>
                  <a:pt x="6384" y="1"/>
                  <a:pt x="14287" y="1"/>
                </a:cubicBezTo>
                <a:cubicBezTo>
                  <a:pt x="22159" y="1"/>
                  <a:pt x="28542" y="6414"/>
                  <a:pt x="28542" y="14287"/>
                </a:cubicBezTo>
                <a:close/>
              </a:path>
            </a:pathLst>
          </a:custGeom>
          <a:gradFill>
            <a:gsLst>
              <a:gs pos="0">
                <a:srgbClr val="F8F6FF">
                  <a:alpha val="20000"/>
                </a:srgbClr>
              </a:gs>
              <a:gs pos="100000">
                <a:srgbClr val="9BA6E9">
                  <a:alpha val="70196"/>
                </a:srgbClr>
              </a:gs>
            </a:gsLst>
            <a:lin ang="26986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32" name="Google Shape;2532;p90"/>
          <p:cNvPicPr preferRelativeResize="0"/>
          <p:nvPr/>
        </p:nvPicPr>
        <p:blipFill>
          <a:blip r:embed="rId3">
            <a:alphaModFix/>
          </a:blip>
          <a:stretch>
            <a:fillRect/>
          </a:stretch>
        </p:blipFill>
        <p:spPr>
          <a:xfrm>
            <a:off x="5927054" y="296440"/>
            <a:ext cx="2540656" cy="2191755"/>
          </a:xfrm>
          <a:prstGeom prst="rect">
            <a:avLst/>
          </a:prstGeom>
          <a:noFill/>
          <a:ln>
            <a:noFill/>
          </a:ln>
        </p:spPr>
      </p:pic>
      <p:pic>
        <p:nvPicPr>
          <p:cNvPr id="2" name="Picture 1" descr="A hospital entrance with a sign&#10;&#10;AI-generated content may be incorrect.">
            <a:extLst>
              <a:ext uri="{FF2B5EF4-FFF2-40B4-BE49-F238E27FC236}">
                <a16:creationId xmlns:a16="http://schemas.microsoft.com/office/drawing/2014/main" id="{79D0FD6C-66CE-CD32-073B-970E79EA658C}"/>
              </a:ext>
            </a:extLst>
          </p:cNvPr>
          <p:cNvPicPr>
            <a:picLocks noChangeAspect="1"/>
          </p:cNvPicPr>
          <p:nvPr/>
        </p:nvPicPr>
        <p:blipFill>
          <a:blip r:embed="rId4"/>
          <a:stretch>
            <a:fillRect/>
          </a:stretch>
        </p:blipFill>
        <p:spPr>
          <a:xfrm>
            <a:off x="5325837" y="2784696"/>
            <a:ext cx="3190798" cy="1812222"/>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29">
                                            <p:txEl>
                                              <p:pRg st="0" end="0"/>
                                            </p:txEl>
                                          </p:spTgt>
                                        </p:tgtEl>
                                        <p:attrNameLst>
                                          <p:attrName>style.visibility</p:attrName>
                                        </p:attrNameLst>
                                      </p:cBhvr>
                                      <p:to>
                                        <p:strVal val="visible"/>
                                      </p:to>
                                    </p:set>
                                    <p:animEffect transition="in" filter="barn(inVertical)">
                                      <p:cBhvr>
                                        <p:cTn id="7" dur="500"/>
                                        <p:tgtEl>
                                          <p:spTgt spid="2529">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2532"/>
                                        </p:tgtEl>
                                        <p:attrNameLst>
                                          <p:attrName>style.visibility</p:attrName>
                                        </p:attrNameLst>
                                      </p:cBhvr>
                                      <p:to>
                                        <p:strVal val="visible"/>
                                      </p:to>
                                    </p:set>
                                    <p:animEffect transition="in" filter="fade">
                                      <p:cBhvr>
                                        <p:cTn id="10" dur="1000"/>
                                        <p:tgtEl>
                                          <p:spTgt spid="2532"/>
                                        </p:tgtEl>
                                      </p:cBhvr>
                                    </p:animEffect>
                                    <p:anim calcmode="lin" valueType="num">
                                      <p:cBhvr>
                                        <p:cTn id="11" dur="1000" fill="hold"/>
                                        <p:tgtEl>
                                          <p:spTgt spid="2532"/>
                                        </p:tgtEl>
                                        <p:attrNameLst>
                                          <p:attrName>ppt_x</p:attrName>
                                        </p:attrNameLst>
                                      </p:cBhvr>
                                      <p:tavLst>
                                        <p:tav tm="0">
                                          <p:val>
                                            <p:strVal val="#ppt_x"/>
                                          </p:val>
                                        </p:tav>
                                        <p:tav tm="100000">
                                          <p:val>
                                            <p:strVal val="#ppt_x"/>
                                          </p:val>
                                        </p:tav>
                                      </p:tavLst>
                                    </p:anim>
                                    <p:anim calcmode="lin" valueType="num">
                                      <p:cBhvr>
                                        <p:cTn id="12" dur="1000" fill="hold"/>
                                        <p:tgtEl>
                                          <p:spTgt spid="253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30">
                                            <p:txEl>
                                              <p:pRg st="0" end="0"/>
                                            </p:txEl>
                                          </p:spTgt>
                                        </p:tgtEl>
                                        <p:attrNameLst>
                                          <p:attrName>style.visibility</p:attrName>
                                        </p:attrNameLst>
                                      </p:cBhvr>
                                      <p:to>
                                        <p:strVal val="visible"/>
                                      </p:to>
                                    </p:set>
                                    <p:animEffect transition="in" filter="fade">
                                      <p:cBhvr>
                                        <p:cTn id="17" dur="500"/>
                                        <p:tgtEl>
                                          <p:spTgt spid="2530">
                                            <p:txEl>
                                              <p:pRg st="0" end="0"/>
                                            </p:txEl>
                                          </p:spTgt>
                                        </p:tgtEl>
                                      </p:cBhvr>
                                    </p:animEffect>
                                  </p:childTnLst>
                                </p:cTn>
                              </p:par>
                              <p:par>
                                <p:cTn id="18" presetID="2" presetClass="entr" presetSubtype="4"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536"/>
        <p:cNvGrpSpPr/>
        <p:nvPr/>
      </p:nvGrpSpPr>
      <p:grpSpPr>
        <a:xfrm>
          <a:off x="0" y="0"/>
          <a:ext cx="0" cy="0"/>
          <a:chOff x="0" y="0"/>
          <a:chExt cx="0" cy="0"/>
        </a:xfrm>
      </p:grpSpPr>
      <p:sp>
        <p:nvSpPr>
          <p:cNvPr id="2537" name="Google Shape;2537;p91"/>
          <p:cNvSpPr/>
          <p:nvPr/>
        </p:nvSpPr>
        <p:spPr>
          <a:xfrm>
            <a:off x="639164" y="1326425"/>
            <a:ext cx="6882000" cy="2524800"/>
          </a:xfrm>
          <a:prstGeom prst="roundRect">
            <a:avLst>
              <a:gd name="adj" fmla="val 11520"/>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91"/>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Potential partners</a:t>
            </a:r>
            <a:endParaRPr/>
          </a:p>
        </p:txBody>
      </p:sp>
      <p:grpSp>
        <p:nvGrpSpPr>
          <p:cNvPr id="2539" name="Google Shape;2539;p91"/>
          <p:cNvGrpSpPr/>
          <p:nvPr/>
        </p:nvGrpSpPr>
        <p:grpSpPr>
          <a:xfrm rot="1039608">
            <a:off x="8311089" y="3390667"/>
            <a:ext cx="530659" cy="1475933"/>
            <a:chOff x="6234025" y="1538150"/>
            <a:chExt cx="276200" cy="768175"/>
          </a:xfrm>
        </p:grpSpPr>
        <p:sp>
          <p:nvSpPr>
            <p:cNvPr id="2540" name="Google Shape;2540;p91"/>
            <p:cNvSpPr/>
            <p:nvPr/>
          </p:nvSpPr>
          <p:spPr>
            <a:xfrm>
              <a:off x="6234550" y="1538163"/>
              <a:ext cx="275150" cy="768150"/>
            </a:xfrm>
            <a:custGeom>
              <a:avLst/>
              <a:gdLst/>
              <a:ahLst/>
              <a:cxnLst/>
              <a:rect l="l" t="t" r="r" b="b"/>
              <a:pathLst>
                <a:path w="11006" h="30726" extrusionOk="0">
                  <a:moveTo>
                    <a:pt x="5503" y="0"/>
                  </a:moveTo>
                  <a:cubicBezTo>
                    <a:pt x="3361" y="0"/>
                    <a:pt x="1660" y="294"/>
                    <a:pt x="1660" y="651"/>
                  </a:cubicBezTo>
                  <a:lnTo>
                    <a:pt x="1660" y="4788"/>
                  </a:lnTo>
                  <a:cubicBezTo>
                    <a:pt x="1645" y="4779"/>
                    <a:pt x="1631" y="4775"/>
                    <a:pt x="1617" y="4775"/>
                  </a:cubicBezTo>
                  <a:cubicBezTo>
                    <a:pt x="1571" y="4775"/>
                    <a:pt x="1534" y="4819"/>
                    <a:pt x="1534" y="4851"/>
                  </a:cubicBezTo>
                  <a:lnTo>
                    <a:pt x="1534" y="5439"/>
                  </a:lnTo>
                  <a:lnTo>
                    <a:pt x="1534" y="5544"/>
                  </a:lnTo>
                  <a:cubicBezTo>
                    <a:pt x="1534" y="5586"/>
                    <a:pt x="1576" y="5670"/>
                    <a:pt x="1660" y="5733"/>
                  </a:cubicBezTo>
                  <a:lnTo>
                    <a:pt x="1660" y="5965"/>
                  </a:lnTo>
                  <a:cubicBezTo>
                    <a:pt x="1660" y="6049"/>
                    <a:pt x="1744" y="6112"/>
                    <a:pt x="1912" y="6196"/>
                  </a:cubicBezTo>
                  <a:lnTo>
                    <a:pt x="1912" y="7036"/>
                  </a:lnTo>
                  <a:cubicBezTo>
                    <a:pt x="1849" y="7162"/>
                    <a:pt x="64" y="10165"/>
                    <a:pt x="22" y="12034"/>
                  </a:cubicBezTo>
                  <a:cubicBezTo>
                    <a:pt x="22" y="12412"/>
                    <a:pt x="1" y="13357"/>
                    <a:pt x="1" y="14617"/>
                  </a:cubicBezTo>
                  <a:lnTo>
                    <a:pt x="1" y="23333"/>
                  </a:lnTo>
                  <a:lnTo>
                    <a:pt x="1" y="23858"/>
                  </a:lnTo>
                  <a:cubicBezTo>
                    <a:pt x="1" y="26651"/>
                    <a:pt x="22" y="28940"/>
                    <a:pt x="22" y="29423"/>
                  </a:cubicBezTo>
                  <a:cubicBezTo>
                    <a:pt x="1" y="29465"/>
                    <a:pt x="1" y="29486"/>
                    <a:pt x="1" y="29528"/>
                  </a:cubicBezTo>
                  <a:cubicBezTo>
                    <a:pt x="1" y="30201"/>
                    <a:pt x="2479" y="30726"/>
                    <a:pt x="5482" y="30726"/>
                  </a:cubicBezTo>
                  <a:cubicBezTo>
                    <a:pt x="8528" y="30726"/>
                    <a:pt x="10985" y="30201"/>
                    <a:pt x="10985" y="29528"/>
                  </a:cubicBezTo>
                  <a:cubicBezTo>
                    <a:pt x="10985" y="29528"/>
                    <a:pt x="10985" y="26735"/>
                    <a:pt x="11006" y="23375"/>
                  </a:cubicBezTo>
                  <a:lnTo>
                    <a:pt x="11006" y="14659"/>
                  </a:lnTo>
                  <a:cubicBezTo>
                    <a:pt x="11006" y="13336"/>
                    <a:pt x="11006" y="12391"/>
                    <a:pt x="10985" y="11992"/>
                  </a:cubicBezTo>
                  <a:cubicBezTo>
                    <a:pt x="10964" y="10669"/>
                    <a:pt x="10040" y="8779"/>
                    <a:pt x="9494" y="7750"/>
                  </a:cubicBezTo>
                  <a:cubicBezTo>
                    <a:pt x="9242" y="7309"/>
                    <a:pt x="9074" y="7015"/>
                    <a:pt x="9074" y="7015"/>
                  </a:cubicBezTo>
                  <a:lnTo>
                    <a:pt x="9074" y="6175"/>
                  </a:lnTo>
                  <a:cubicBezTo>
                    <a:pt x="9221" y="6091"/>
                    <a:pt x="9326" y="6007"/>
                    <a:pt x="9326" y="5944"/>
                  </a:cubicBezTo>
                  <a:lnTo>
                    <a:pt x="9326" y="5733"/>
                  </a:lnTo>
                  <a:cubicBezTo>
                    <a:pt x="9431" y="5670"/>
                    <a:pt x="9452" y="5586"/>
                    <a:pt x="9452" y="5544"/>
                  </a:cubicBezTo>
                  <a:lnTo>
                    <a:pt x="9452" y="4851"/>
                  </a:lnTo>
                  <a:cubicBezTo>
                    <a:pt x="9452" y="4807"/>
                    <a:pt x="9420" y="4762"/>
                    <a:pt x="9380" y="4762"/>
                  </a:cubicBezTo>
                  <a:cubicBezTo>
                    <a:pt x="9363" y="4762"/>
                    <a:pt x="9344" y="4770"/>
                    <a:pt x="9326" y="4788"/>
                  </a:cubicBezTo>
                  <a:lnTo>
                    <a:pt x="9326" y="651"/>
                  </a:lnTo>
                  <a:cubicBezTo>
                    <a:pt x="9326" y="441"/>
                    <a:pt x="8675" y="231"/>
                    <a:pt x="7709" y="126"/>
                  </a:cubicBezTo>
                  <a:cubicBezTo>
                    <a:pt x="7436" y="105"/>
                    <a:pt x="7142" y="84"/>
                    <a:pt x="6827" y="63"/>
                  </a:cubicBezTo>
                  <a:cubicBezTo>
                    <a:pt x="6407" y="21"/>
                    <a:pt x="5965" y="0"/>
                    <a:pt x="5503"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1" name="Google Shape;2541;p91"/>
            <p:cNvGrpSpPr/>
            <p:nvPr/>
          </p:nvGrpSpPr>
          <p:grpSpPr>
            <a:xfrm>
              <a:off x="6234025" y="1538150"/>
              <a:ext cx="276200" cy="768175"/>
              <a:chOff x="5976850" y="2062025"/>
              <a:chExt cx="276200" cy="768175"/>
            </a:xfrm>
          </p:grpSpPr>
          <p:sp>
            <p:nvSpPr>
              <p:cNvPr id="2542" name="Google Shape;2542;p91"/>
              <p:cNvSpPr/>
              <p:nvPr/>
            </p:nvSpPr>
            <p:spPr>
              <a:xfrm>
                <a:off x="5976850" y="2237400"/>
                <a:ext cx="276200" cy="592800"/>
              </a:xfrm>
              <a:custGeom>
                <a:avLst/>
                <a:gdLst/>
                <a:ahLst/>
                <a:cxnLst/>
                <a:rect l="l" t="t" r="r" b="b"/>
                <a:pathLst>
                  <a:path w="11048" h="23712" extrusionOk="0">
                    <a:moveTo>
                      <a:pt x="1953" y="0"/>
                    </a:moveTo>
                    <a:cubicBezTo>
                      <a:pt x="1869" y="126"/>
                      <a:pt x="84" y="3130"/>
                      <a:pt x="63" y="4999"/>
                    </a:cubicBezTo>
                    <a:cubicBezTo>
                      <a:pt x="0" y="6154"/>
                      <a:pt x="21" y="12181"/>
                      <a:pt x="21" y="16865"/>
                    </a:cubicBezTo>
                    <a:cubicBezTo>
                      <a:pt x="63" y="19637"/>
                      <a:pt x="63" y="21926"/>
                      <a:pt x="63" y="22430"/>
                    </a:cubicBezTo>
                    <a:cubicBezTo>
                      <a:pt x="21" y="22472"/>
                      <a:pt x="21" y="22493"/>
                      <a:pt x="21" y="22535"/>
                    </a:cubicBezTo>
                    <a:cubicBezTo>
                      <a:pt x="21" y="23186"/>
                      <a:pt x="2478" y="23711"/>
                      <a:pt x="5524" y="23711"/>
                    </a:cubicBezTo>
                    <a:cubicBezTo>
                      <a:pt x="8527" y="23711"/>
                      <a:pt x="11005" y="23186"/>
                      <a:pt x="11005" y="22535"/>
                    </a:cubicBezTo>
                    <a:cubicBezTo>
                      <a:pt x="11005" y="22535"/>
                      <a:pt x="11047" y="6952"/>
                      <a:pt x="11026" y="4999"/>
                    </a:cubicBezTo>
                    <a:cubicBezTo>
                      <a:pt x="11005" y="3655"/>
                      <a:pt x="10081" y="1765"/>
                      <a:pt x="9535" y="735"/>
                    </a:cubicBezTo>
                    <a:cubicBezTo>
                      <a:pt x="9262" y="294"/>
                      <a:pt x="9115" y="0"/>
                      <a:pt x="91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91"/>
              <p:cNvSpPr/>
              <p:nvPr/>
            </p:nvSpPr>
            <p:spPr>
              <a:xfrm>
                <a:off x="6024625" y="2213775"/>
                <a:ext cx="180125" cy="35725"/>
              </a:xfrm>
              <a:custGeom>
                <a:avLst/>
                <a:gdLst/>
                <a:ahLst/>
                <a:cxnLst/>
                <a:rect l="l" t="t" r="r" b="b"/>
                <a:pathLst>
                  <a:path w="7205" h="1429" extrusionOk="0">
                    <a:moveTo>
                      <a:pt x="0" y="0"/>
                    </a:moveTo>
                    <a:lnTo>
                      <a:pt x="0" y="1008"/>
                    </a:lnTo>
                    <a:cubicBezTo>
                      <a:pt x="0" y="1239"/>
                      <a:pt x="1639" y="1428"/>
                      <a:pt x="3613" y="1428"/>
                    </a:cubicBezTo>
                    <a:cubicBezTo>
                      <a:pt x="5608" y="1428"/>
                      <a:pt x="7204" y="1239"/>
                      <a:pt x="7204" y="1008"/>
                    </a:cubicBezTo>
                    <a:lnTo>
                      <a:pt x="7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91"/>
              <p:cNvSpPr/>
              <p:nvPr/>
            </p:nvSpPr>
            <p:spPr>
              <a:xfrm>
                <a:off x="5976850" y="2428525"/>
                <a:ext cx="275675" cy="217900"/>
              </a:xfrm>
              <a:custGeom>
                <a:avLst/>
                <a:gdLst/>
                <a:ahLst/>
                <a:cxnLst/>
                <a:rect l="l" t="t" r="r" b="b"/>
                <a:pathLst>
                  <a:path w="11027" h="8716" extrusionOk="0">
                    <a:moveTo>
                      <a:pt x="0" y="0"/>
                    </a:moveTo>
                    <a:lnTo>
                      <a:pt x="0" y="8716"/>
                    </a:lnTo>
                    <a:lnTo>
                      <a:pt x="11026" y="8716"/>
                    </a:lnTo>
                    <a:lnTo>
                      <a:pt x="110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91"/>
              <p:cNvSpPr/>
              <p:nvPr/>
            </p:nvSpPr>
            <p:spPr>
              <a:xfrm>
                <a:off x="6045625" y="2468425"/>
                <a:ext cx="138100" cy="137050"/>
              </a:xfrm>
              <a:custGeom>
                <a:avLst/>
                <a:gdLst/>
                <a:ahLst/>
                <a:cxnLst/>
                <a:rect l="l" t="t" r="r" b="b"/>
                <a:pathLst>
                  <a:path w="5524" h="5482" extrusionOk="0">
                    <a:moveTo>
                      <a:pt x="2080" y="0"/>
                    </a:moveTo>
                    <a:lnTo>
                      <a:pt x="2080" y="2058"/>
                    </a:lnTo>
                    <a:lnTo>
                      <a:pt x="1" y="2058"/>
                    </a:lnTo>
                    <a:lnTo>
                      <a:pt x="1" y="3444"/>
                    </a:lnTo>
                    <a:lnTo>
                      <a:pt x="2080" y="3444"/>
                    </a:lnTo>
                    <a:lnTo>
                      <a:pt x="2080" y="5482"/>
                    </a:lnTo>
                    <a:lnTo>
                      <a:pt x="3445" y="5482"/>
                    </a:lnTo>
                    <a:lnTo>
                      <a:pt x="3445" y="3444"/>
                    </a:lnTo>
                    <a:lnTo>
                      <a:pt x="5524" y="3444"/>
                    </a:lnTo>
                    <a:lnTo>
                      <a:pt x="5524" y="2058"/>
                    </a:lnTo>
                    <a:lnTo>
                      <a:pt x="3445" y="2058"/>
                    </a:lnTo>
                    <a:lnTo>
                      <a:pt x="34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91"/>
              <p:cNvSpPr/>
              <p:nvPr/>
            </p:nvSpPr>
            <p:spPr>
              <a:xfrm>
                <a:off x="6018850" y="2062025"/>
                <a:ext cx="191675" cy="165425"/>
              </a:xfrm>
              <a:custGeom>
                <a:avLst/>
                <a:gdLst/>
                <a:ahLst/>
                <a:cxnLst/>
                <a:rect l="l" t="t" r="r" b="b"/>
                <a:pathLst>
                  <a:path w="7667" h="6617" extrusionOk="0">
                    <a:moveTo>
                      <a:pt x="3844" y="1"/>
                    </a:moveTo>
                    <a:cubicBezTo>
                      <a:pt x="1744" y="1"/>
                      <a:pt x="0" y="295"/>
                      <a:pt x="0" y="673"/>
                    </a:cubicBezTo>
                    <a:lnTo>
                      <a:pt x="0" y="5965"/>
                    </a:lnTo>
                    <a:cubicBezTo>
                      <a:pt x="0" y="6322"/>
                      <a:pt x="1702" y="6616"/>
                      <a:pt x="3844" y="6616"/>
                    </a:cubicBezTo>
                    <a:cubicBezTo>
                      <a:pt x="5965" y="6616"/>
                      <a:pt x="7666" y="6322"/>
                      <a:pt x="7666" y="5965"/>
                    </a:cubicBezTo>
                    <a:lnTo>
                      <a:pt x="7666" y="673"/>
                    </a:lnTo>
                    <a:cubicBezTo>
                      <a:pt x="7666" y="463"/>
                      <a:pt x="7036" y="253"/>
                      <a:pt x="6049" y="148"/>
                    </a:cubicBezTo>
                    <a:cubicBezTo>
                      <a:pt x="5776" y="106"/>
                      <a:pt x="5482" y="85"/>
                      <a:pt x="5167" y="64"/>
                    </a:cubicBezTo>
                    <a:cubicBezTo>
                      <a:pt x="4747" y="22"/>
                      <a:pt x="4306" y="1"/>
                      <a:pt x="3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91"/>
              <p:cNvSpPr/>
              <p:nvPr/>
            </p:nvSpPr>
            <p:spPr>
              <a:xfrm>
                <a:off x="6016225" y="2181625"/>
                <a:ext cx="198500" cy="36900"/>
              </a:xfrm>
              <a:custGeom>
                <a:avLst/>
                <a:gdLst/>
                <a:ahLst/>
                <a:cxnLst/>
                <a:rect l="l" t="t" r="r" b="b"/>
                <a:pathLst>
                  <a:path w="7940" h="1476" extrusionOk="0">
                    <a:moveTo>
                      <a:pt x="83" y="1"/>
                    </a:moveTo>
                    <a:cubicBezTo>
                      <a:pt x="44" y="1"/>
                      <a:pt x="0" y="50"/>
                      <a:pt x="0" y="110"/>
                    </a:cubicBezTo>
                    <a:lnTo>
                      <a:pt x="0" y="782"/>
                    </a:lnTo>
                    <a:cubicBezTo>
                      <a:pt x="0" y="845"/>
                      <a:pt x="21" y="908"/>
                      <a:pt x="126" y="971"/>
                    </a:cubicBezTo>
                    <a:cubicBezTo>
                      <a:pt x="588" y="1265"/>
                      <a:pt x="2164" y="1475"/>
                      <a:pt x="3970" y="1475"/>
                    </a:cubicBezTo>
                    <a:cubicBezTo>
                      <a:pt x="5776" y="1475"/>
                      <a:pt x="7330" y="1265"/>
                      <a:pt x="7792" y="971"/>
                    </a:cubicBezTo>
                    <a:cubicBezTo>
                      <a:pt x="7876" y="908"/>
                      <a:pt x="7939" y="845"/>
                      <a:pt x="7939" y="782"/>
                    </a:cubicBezTo>
                    <a:lnTo>
                      <a:pt x="7939" y="110"/>
                    </a:lnTo>
                    <a:cubicBezTo>
                      <a:pt x="7939" y="50"/>
                      <a:pt x="7896" y="1"/>
                      <a:pt x="7848" y="1"/>
                    </a:cubicBezTo>
                    <a:cubicBezTo>
                      <a:pt x="7829" y="1"/>
                      <a:pt x="7810" y="8"/>
                      <a:pt x="7792" y="26"/>
                    </a:cubicBezTo>
                    <a:cubicBezTo>
                      <a:pt x="7330" y="320"/>
                      <a:pt x="5797" y="530"/>
                      <a:pt x="3970" y="530"/>
                    </a:cubicBezTo>
                    <a:cubicBezTo>
                      <a:pt x="3067" y="530"/>
                      <a:pt x="2269" y="467"/>
                      <a:pt x="1597" y="383"/>
                    </a:cubicBezTo>
                    <a:cubicBezTo>
                      <a:pt x="903" y="320"/>
                      <a:pt x="378" y="173"/>
                      <a:pt x="126" y="26"/>
                    </a:cubicBezTo>
                    <a:cubicBezTo>
                      <a:pt x="115" y="8"/>
                      <a:pt x="99" y="1"/>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48" name="Google Shape;2548;p91"/>
          <p:cNvGrpSpPr/>
          <p:nvPr/>
        </p:nvGrpSpPr>
        <p:grpSpPr>
          <a:xfrm>
            <a:off x="8177164" y="1948310"/>
            <a:ext cx="798477" cy="796946"/>
            <a:chOff x="7300864" y="642535"/>
            <a:chExt cx="798477" cy="796946"/>
          </a:xfrm>
        </p:grpSpPr>
        <p:sp>
          <p:nvSpPr>
            <p:cNvPr id="2549" name="Google Shape;2549;p91"/>
            <p:cNvSpPr/>
            <p:nvPr/>
          </p:nvSpPr>
          <p:spPr>
            <a:xfrm rot="2700000">
              <a:off x="7522174" y="655457"/>
              <a:ext cx="355951" cy="77110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91"/>
            <p:cNvSpPr/>
            <p:nvPr/>
          </p:nvSpPr>
          <p:spPr>
            <a:xfrm rot="2700000">
              <a:off x="7398266" y="953068"/>
              <a:ext cx="311032" cy="404329"/>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91"/>
            <p:cNvSpPr/>
            <p:nvPr/>
          </p:nvSpPr>
          <p:spPr>
            <a:xfrm rot="2700000">
              <a:off x="7692024" y="724979"/>
              <a:ext cx="309823" cy="404088"/>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2" name="Google Shape;2552;p91"/>
          <p:cNvSpPr txBox="1"/>
          <p:nvPr/>
        </p:nvSpPr>
        <p:spPr>
          <a:xfrm>
            <a:off x="548650" y="1310654"/>
            <a:ext cx="8046600" cy="39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2553" name="Google Shape;2553;p91"/>
          <p:cNvSpPr txBox="1"/>
          <p:nvPr/>
        </p:nvSpPr>
        <p:spPr>
          <a:xfrm>
            <a:off x="3937357" y="1310654"/>
            <a:ext cx="3615041" cy="2646848"/>
          </a:xfrm>
          <a:prstGeom prst="rect">
            <a:avLst/>
          </a:prstGeom>
          <a:noFill/>
          <a:ln>
            <a:noFill/>
          </a:ln>
        </p:spPr>
        <p:txBody>
          <a:bodyPr spcFirstLastPara="1" wrap="square" lIns="91425" tIns="91425" rIns="91425" bIns="91425" anchor="t" anchorCtr="0">
            <a:spAutoFit/>
          </a:bodyPr>
          <a:lstStyle/>
          <a:p>
            <a:pPr marL="342900" lvl="0" indent="-342900" algn="l" rtl="0">
              <a:spcBef>
                <a:spcPts val="0"/>
              </a:spcBef>
              <a:spcAft>
                <a:spcPts val="0"/>
              </a:spcAft>
              <a:buFont typeface="Arial" panose="020B0604020202020204" pitchFamily="34" charset="0"/>
              <a:buChar char="•"/>
            </a:pPr>
            <a:r>
              <a:rPr lang="en" sz="2000">
                <a:solidFill>
                  <a:schemeClr val="bg1"/>
                </a:solidFill>
                <a:latin typeface="Open Sans"/>
                <a:ea typeface="Open Sans"/>
                <a:cs typeface="Open Sans"/>
                <a:sym typeface="Open Sans"/>
              </a:rPr>
              <a:t>Partnership with the Health Promotion Board would establish Medispenser’s reputation</a:t>
            </a:r>
          </a:p>
          <a:p>
            <a:pPr marL="342900" lvl="0" indent="-342900" algn="l" rtl="0">
              <a:spcBef>
                <a:spcPts val="0"/>
              </a:spcBef>
              <a:spcAft>
                <a:spcPts val="0"/>
              </a:spcAft>
              <a:buFont typeface="Arial" panose="020B0604020202020204" pitchFamily="34" charset="0"/>
              <a:buChar char="•"/>
            </a:pPr>
            <a:endParaRPr lang="en" sz="2000">
              <a:solidFill>
                <a:schemeClr val="bg1"/>
              </a:solidFill>
              <a:latin typeface="Open Sans"/>
              <a:ea typeface="Open Sans"/>
              <a:cs typeface="Open Sans"/>
              <a:sym typeface="Open Sans"/>
            </a:endParaRPr>
          </a:p>
          <a:p>
            <a:pPr marL="342900" lvl="0" indent="-342900" algn="l" rtl="0">
              <a:spcBef>
                <a:spcPts val="0"/>
              </a:spcBef>
              <a:spcAft>
                <a:spcPts val="0"/>
              </a:spcAft>
              <a:buFont typeface="Arial" panose="020B0604020202020204" pitchFamily="34" charset="0"/>
              <a:buChar char="•"/>
            </a:pPr>
            <a:r>
              <a:rPr lang="en" sz="2000">
                <a:solidFill>
                  <a:schemeClr val="bg1"/>
                </a:solidFill>
                <a:latin typeface="Open Sans"/>
                <a:ea typeface="Open Sans"/>
                <a:cs typeface="Open Sans"/>
                <a:sym typeface="Open Sans"/>
              </a:rPr>
              <a:t>May roll out incentives for adoption such as subsidies</a:t>
            </a:r>
            <a:endParaRPr sz="2000">
              <a:solidFill>
                <a:schemeClr val="bg1"/>
              </a:solidFill>
              <a:latin typeface="Open Sans"/>
              <a:ea typeface="Open Sans"/>
              <a:cs typeface="Open Sans"/>
              <a:sym typeface="Open Sans"/>
            </a:endParaRPr>
          </a:p>
        </p:txBody>
      </p:sp>
      <p:pic>
        <p:nvPicPr>
          <p:cNvPr id="2554" name="Google Shape;2554;p91"/>
          <p:cNvPicPr preferRelativeResize="0"/>
          <p:nvPr/>
        </p:nvPicPr>
        <p:blipFill>
          <a:blip r:embed="rId3">
            <a:alphaModFix/>
          </a:blip>
          <a:stretch>
            <a:fillRect/>
          </a:stretch>
        </p:blipFill>
        <p:spPr>
          <a:xfrm>
            <a:off x="670398" y="1006676"/>
            <a:ext cx="3235725" cy="3414500"/>
          </a:xfrm>
          <a:prstGeom prst="rect">
            <a:avLst/>
          </a:prstGeom>
          <a:solidFill>
            <a:schemeClr val="accent3"/>
          </a:solidFill>
          <a:ln>
            <a:noFill/>
          </a:ln>
          <a:effectLst>
            <a:outerShdw dist="76200" dir="3000000" algn="bl" rotWithShape="0">
              <a:schemeClr val="lt1">
                <a:alpha val="25000"/>
              </a:schemeClr>
            </a:outerShdw>
          </a:effectLst>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554"/>
                                        </p:tgtEl>
                                        <p:attrNameLst>
                                          <p:attrName>style.visibility</p:attrName>
                                        </p:attrNameLst>
                                      </p:cBhvr>
                                      <p:to>
                                        <p:strVal val="visible"/>
                                      </p:to>
                                    </p:set>
                                    <p:anim calcmode="lin" valueType="num">
                                      <p:cBhvr>
                                        <p:cTn id="7" dur="1000" fill="hold"/>
                                        <p:tgtEl>
                                          <p:spTgt spid="2554"/>
                                        </p:tgtEl>
                                        <p:attrNameLst>
                                          <p:attrName>ppt_w</p:attrName>
                                        </p:attrNameLst>
                                      </p:cBhvr>
                                      <p:tavLst>
                                        <p:tav tm="0">
                                          <p:val>
                                            <p:fltVal val="0"/>
                                          </p:val>
                                        </p:tav>
                                        <p:tav tm="100000">
                                          <p:val>
                                            <p:strVal val="#ppt_w"/>
                                          </p:val>
                                        </p:tav>
                                      </p:tavLst>
                                    </p:anim>
                                    <p:anim calcmode="lin" valueType="num">
                                      <p:cBhvr>
                                        <p:cTn id="8" dur="1000" fill="hold"/>
                                        <p:tgtEl>
                                          <p:spTgt spid="2554"/>
                                        </p:tgtEl>
                                        <p:attrNameLst>
                                          <p:attrName>ppt_h</p:attrName>
                                        </p:attrNameLst>
                                      </p:cBhvr>
                                      <p:tavLst>
                                        <p:tav tm="0">
                                          <p:val>
                                            <p:fltVal val="0"/>
                                          </p:val>
                                        </p:tav>
                                        <p:tav tm="100000">
                                          <p:val>
                                            <p:strVal val="#ppt_h"/>
                                          </p:val>
                                        </p:tav>
                                      </p:tavLst>
                                    </p:anim>
                                    <p:anim calcmode="lin" valueType="num">
                                      <p:cBhvr>
                                        <p:cTn id="9" dur="1000" fill="hold"/>
                                        <p:tgtEl>
                                          <p:spTgt spid="2554"/>
                                        </p:tgtEl>
                                        <p:attrNameLst>
                                          <p:attrName>style.rotation</p:attrName>
                                        </p:attrNameLst>
                                      </p:cBhvr>
                                      <p:tavLst>
                                        <p:tav tm="0">
                                          <p:val>
                                            <p:fltVal val="90"/>
                                          </p:val>
                                        </p:tav>
                                        <p:tav tm="100000">
                                          <p:val>
                                            <p:fltVal val="0"/>
                                          </p:val>
                                        </p:tav>
                                      </p:tavLst>
                                    </p:anim>
                                    <p:animEffect transition="in" filter="fade">
                                      <p:cBhvr>
                                        <p:cTn id="10" dur="1000"/>
                                        <p:tgtEl>
                                          <p:spTgt spid="25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53">
                                            <p:txEl>
                                              <p:pRg st="0" end="0"/>
                                            </p:txEl>
                                          </p:spTgt>
                                        </p:tgtEl>
                                        <p:attrNameLst>
                                          <p:attrName>style.visibility</p:attrName>
                                        </p:attrNameLst>
                                      </p:cBhvr>
                                      <p:to>
                                        <p:strVal val="visible"/>
                                      </p:to>
                                    </p:set>
                                    <p:animEffect transition="in" filter="fade">
                                      <p:cBhvr>
                                        <p:cTn id="15" dur="500"/>
                                        <p:tgtEl>
                                          <p:spTgt spid="255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53">
                                            <p:txEl>
                                              <p:pRg st="2" end="2"/>
                                            </p:txEl>
                                          </p:spTgt>
                                        </p:tgtEl>
                                        <p:attrNameLst>
                                          <p:attrName>style.visibility</p:attrName>
                                        </p:attrNameLst>
                                      </p:cBhvr>
                                      <p:to>
                                        <p:strVal val="visible"/>
                                      </p:to>
                                    </p:set>
                                    <p:animEffect transition="in" filter="fade">
                                      <p:cBhvr>
                                        <p:cTn id="18" dur="500"/>
                                        <p:tgtEl>
                                          <p:spTgt spid="255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3" grpId="0" build="allAtOnce"/>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536">
          <a:extLst>
            <a:ext uri="{FF2B5EF4-FFF2-40B4-BE49-F238E27FC236}">
              <a16:creationId xmlns:a16="http://schemas.microsoft.com/office/drawing/2014/main" id="{F996C9C4-F679-8027-29FA-6A4B4CE867B5}"/>
            </a:ext>
          </a:extLst>
        </p:cNvPr>
        <p:cNvGrpSpPr/>
        <p:nvPr/>
      </p:nvGrpSpPr>
      <p:grpSpPr>
        <a:xfrm>
          <a:off x="0" y="0"/>
          <a:ext cx="0" cy="0"/>
          <a:chOff x="0" y="0"/>
          <a:chExt cx="0" cy="0"/>
        </a:xfrm>
      </p:grpSpPr>
      <p:sp>
        <p:nvSpPr>
          <p:cNvPr id="2537" name="Google Shape;2537;p91">
            <a:extLst>
              <a:ext uri="{FF2B5EF4-FFF2-40B4-BE49-F238E27FC236}">
                <a16:creationId xmlns:a16="http://schemas.microsoft.com/office/drawing/2014/main" id="{BA6F225F-E8D7-5136-1EC4-21590616E1A1}"/>
              </a:ext>
            </a:extLst>
          </p:cNvPr>
          <p:cNvSpPr/>
          <p:nvPr/>
        </p:nvSpPr>
        <p:spPr>
          <a:xfrm>
            <a:off x="639164" y="1326425"/>
            <a:ext cx="6882000" cy="2524800"/>
          </a:xfrm>
          <a:prstGeom prst="roundRect">
            <a:avLst>
              <a:gd name="adj" fmla="val 11520"/>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91">
            <a:extLst>
              <a:ext uri="{FF2B5EF4-FFF2-40B4-BE49-F238E27FC236}">
                <a16:creationId xmlns:a16="http://schemas.microsoft.com/office/drawing/2014/main" id="{4339D9A1-91F7-FB22-1D80-F9D7731FE585}"/>
              </a:ext>
            </a:extLst>
          </p:cNvPr>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Access to Medispensers</a:t>
            </a:r>
            <a:endParaRPr/>
          </a:p>
        </p:txBody>
      </p:sp>
      <p:grpSp>
        <p:nvGrpSpPr>
          <p:cNvPr id="2539" name="Google Shape;2539;p91">
            <a:extLst>
              <a:ext uri="{FF2B5EF4-FFF2-40B4-BE49-F238E27FC236}">
                <a16:creationId xmlns:a16="http://schemas.microsoft.com/office/drawing/2014/main" id="{FBDE1059-4DB2-E822-5336-CE2BC0A2D558}"/>
              </a:ext>
            </a:extLst>
          </p:cNvPr>
          <p:cNvGrpSpPr/>
          <p:nvPr/>
        </p:nvGrpSpPr>
        <p:grpSpPr>
          <a:xfrm rot="1039608">
            <a:off x="8311089" y="3390667"/>
            <a:ext cx="530659" cy="1475933"/>
            <a:chOff x="6234025" y="1538150"/>
            <a:chExt cx="276200" cy="768175"/>
          </a:xfrm>
        </p:grpSpPr>
        <p:sp>
          <p:nvSpPr>
            <p:cNvPr id="2540" name="Google Shape;2540;p91">
              <a:extLst>
                <a:ext uri="{FF2B5EF4-FFF2-40B4-BE49-F238E27FC236}">
                  <a16:creationId xmlns:a16="http://schemas.microsoft.com/office/drawing/2014/main" id="{6547F6DD-CFC9-1197-BDEB-2C8F7C50F842}"/>
                </a:ext>
              </a:extLst>
            </p:cNvPr>
            <p:cNvSpPr/>
            <p:nvPr/>
          </p:nvSpPr>
          <p:spPr>
            <a:xfrm>
              <a:off x="6234550" y="1538163"/>
              <a:ext cx="275150" cy="768150"/>
            </a:xfrm>
            <a:custGeom>
              <a:avLst/>
              <a:gdLst/>
              <a:ahLst/>
              <a:cxnLst/>
              <a:rect l="l" t="t" r="r" b="b"/>
              <a:pathLst>
                <a:path w="11006" h="30726" extrusionOk="0">
                  <a:moveTo>
                    <a:pt x="5503" y="0"/>
                  </a:moveTo>
                  <a:cubicBezTo>
                    <a:pt x="3361" y="0"/>
                    <a:pt x="1660" y="294"/>
                    <a:pt x="1660" y="651"/>
                  </a:cubicBezTo>
                  <a:lnTo>
                    <a:pt x="1660" y="4788"/>
                  </a:lnTo>
                  <a:cubicBezTo>
                    <a:pt x="1645" y="4779"/>
                    <a:pt x="1631" y="4775"/>
                    <a:pt x="1617" y="4775"/>
                  </a:cubicBezTo>
                  <a:cubicBezTo>
                    <a:pt x="1571" y="4775"/>
                    <a:pt x="1534" y="4819"/>
                    <a:pt x="1534" y="4851"/>
                  </a:cubicBezTo>
                  <a:lnTo>
                    <a:pt x="1534" y="5439"/>
                  </a:lnTo>
                  <a:lnTo>
                    <a:pt x="1534" y="5544"/>
                  </a:lnTo>
                  <a:cubicBezTo>
                    <a:pt x="1534" y="5586"/>
                    <a:pt x="1576" y="5670"/>
                    <a:pt x="1660" y="5733"/>
                  </a:cubicBezTo>
                  <a:lnTo>
                    <a:pt x="1660" y="5965"/>
                  </a:lnTo>
                  <a:cubicBezTo>
                    <a:pt x="1660" y="6049"/>
                    <a:pt x="1744" y="6112"/>
                    <a:pt x="1912" y="6196"/>
                  </a:cubicBezTo>
                  <a:lnTo>
                    <a:pt x="1912" y="7036"/>
                  </a:lnTo>
                  <a:cubicBezTo>
                    <a:pt x="1849" y="7162"/>
                    <a:pt x="64" y="10165"/>
                    <a:pt x="22" y="12034"/>
                  </a:cubicBezTo>
                  <a:cubicBezTo>
                    <a:pt x="22" y="12412"/>
                    <a:pt x="1" y="13357"/>
                    <a:pt x="1" y="14617"/>
                  </a:cubicBezTo>
                  <a:lnTo>
                    <a:pt x="1" y="23333"/>
                  </a:lnTo>
                  <a:lnTo>
                    <a:pt x="1" y="23858"/>
                  </a:lnTo>
                  <a:cubicBezTo>
                    <a:pt x="1" y="26651"/>
                    <a:pt x="22" y="28940"/>
                    <a:pt x="22" y="29423"/>
                  </a:cubicBezTo>
                  <a:cubicBezTo>
                    <a:pt x="1" y="29465"/>
                    <a:pt x="1" y="29486"/>
                    <a:pt x="1" y="29528"/>
                  </a:cubicBezTo>
                  <a:cubicBezTo>
                    <a:pt x="1" y="30201"/>
                    <a:pt x="2479" y="30726"/>
                    <a:pt x="5482" y="30726"/>
                  </a:cubicBezTo>
                  <a:cubicBezTo>
                    <a:pt x="8528" y="30726"/>
                    <a:pt x="10985" y="30201"/>
                    <a:pt x="10985" y="29528"/>
                  </a:cubicBezTo>
                  <a:cubicBezTo>
                    <a:pt x="10985" y="29528"/>
                    <a:pt x="10985" y="26735"/>
                    <a:pt x="11006" y="23375"/>
                  </a:cubicBezTo>
                  <a:lnTo>
                    <a:pt x="11006" y="14659"/>
                  </a:lnTo>
                  <a:cubicBezTo>
                    <a:pt x="11006" y="13336"/>
                    <a:pt x="11006" y="12391"/>
                    <a:pt x="10985" y="11992"/>
                  </a:cubicBezTo>
                  <a:cubicBezTo>
                    <a:pt x="10964" y="10669"/>
                    <a:pt x="10040" y="8779"/>
                    <a:pt x="9494" y="7750"/>
                  </a:cubicBezTo>
                  <a:cubicBezTo>
                    <a:pt x="9242" y="7309"/>
                    <a:pt x="9074" y="7015"/>
                    <a:pt x="9074" y="7015"/>
                  </a:cubicBezTo>
                  <a:lnTo>
                    <a:pt x="9074" y="6175"/>
                  </a:lnTo>
                  <a:cubicBezTo>
                    <a:pt x="9221" y="6091"/>
                    <a:pt x="9326" y="6007"/>
                    <a:pt x="9326" y="5944"/>
                  </a:cubicBezTo>
                  <a:lnTo>
                    <a:pt x="9326" y="5733"/>
                  </a:lnTo>
                  <a:cubicBezTo>
                    <a:pt x="9431" y="5670"/>
                    <a:pt x="9452" y="5586"/>
                    <a:pt x="9452" y="5544"/>
                  </a:cubicBezTo>
                  <a:lnTo>
                    <a:pt x="9452" y="4851"/>
                  </a:lnTo>
                  <a:cubicBezTo>
                    <a:pt x="9452" y="4807"/>
                    <a:pt x="9420" y="4762"/>
                    <a:pt x="9380" y="4762"/>
                  </a:cubicBezTo>
                  <a:cubicBezTo>
                    <a:pt x="9363" y="4762"/>
                    <a:pt x="9344" y="4770"/>
                    <a:pt x="9326" y="4788"/>
                  </a:cubicBezTo>
                  <a:lnTo>
                    <a:pt x="9326" y="651"/>
                  </a:lnTo>
                  <a:cubicBezTo>
                    <a:pt x="9326" y="441"/>
                    <a:pt x="8675" y="231"/>
                    <a:pt x="7709" y="126"/>
                  </a:cubicBezTo>
                  <a:cubicBezTo>
                    <a:pt x="7436" y="105"/>
                    <a:pt x="7142" y="84"/>
                    <a:pt x="6827" y="63"/>
                  </a:cubicBezTo>
                  <a:cubicBezTo>
                    <a:pt x="6407" y="21"/>
                    <a:pt x="5965" y="0"/>
                    <a:pt x="5503"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1" name="Google Shape;2541;p91">
              <a:extLst>
                <a:ext uri="{FF2B5EF4-FFF2-40B4-BE49-F238E27FC236}">
                  <a16:creationId xmlns:a16="http://schemas.microsoft.com/office/drawing/2014/main" id="{18992873-2DAF-7BAE-7251-4176E2315FD3}"/>
                </a:ext>
              </a:extLst>
            </p:cNvPr>
            <p:cNvGrpSpPr/>
            <p:nvPr/>
          </p:nvGrpSpPr>
          <p:grpSpPr>
            <a:xfrm>
              <a:off x="6234025" y="1538150"/>
              <a:ext cx="276200" cy="768175"/>
              <a:chOff x="5976850" y="2062025"/>
              <a:chExt cx="276200" cy="768175"/>
            </a:xfrm>
          </p:grpSpPr>
          <p:sp>
            <p:nvSpPr>
              <p:cNvPr id="2542" name="Google Shape;2542;p91">
                <a:extLst>
                  <a:ext uri="{FF2B5EF4-FFF2-40B4-BE49-F238E27FC236}">
                    <a16:creationId xmlns:a16="http://schemas.microsoft.com/office/drawing/2014/main" id="{4A2FEF95-F66F-BB09-238A-636B100AB142}"/>
                  </a:ext>
                </a:extLst>
              </p:cNvPr>
              <p:cNvSpPr/>
              <p:nvPr/>
            </p:nvSpPr>
            <p:spPr>
              <a:xfrm>
                <a:off x="5976850" y="2237400"/>
                <a:ext cx="276200" cy="592800"/>
              </a:xfrm>
              <a:custGeom>
                <a:avLst/>
                <a:gdLst/>
                <a:ahLst/>
                <a:cxnLst/>
                <a:rect l="l" t="t" r="r" b="b"/>
                <a:pathLst>
                  <a:path w="11048" h="23712" extrusionOk="0">
                    <a:moveTo>
                      <a:pt x="1953" y="0"/>
                    </a:moveTo>
                    <a:cubicBezTo>
                      <a:pt x="1869" y="126"/>
                      <a:pt x="84" y="3130"/>
                      <a:pt x="63" y="4999"/>
                    </a:cubicBezTo>
                    <a:cubicBezTo>
                      <a:pt x="0" y="6154"/>
                      <a:pt x="21" y="12181"/>
                      <a:pt x="21" y="16865"/>
                    </a:cubicBezTo>
                    <a:cubicBezTo>
                      <a:pt x="63" y="19637"/>
                      <a:pt x="63" y="21926"/>
                      <a:pt x="63" y="22430"/>
                    </a:cubicBezTo>
                    <a:cubicBezTo>
                      <a:pt x="21" y="22472"/>
                      <a:pt x="21" y="22493"/>
                      <a:pt x="21" y="22535"/>
                    </a:cubicBezTo>
                    <a:cubicBezTo>
                      <a:pt x="21" y="23186"/>
                      <a:pt x="2478" y="23711"/>
                      <a:pt x="5524" y="23711"/>
                    </a:cubicBezTo>
                    <a:cubicBezTo>
                      <a:pt x="8527" y="23711"/>
                      <a:pt x="11005" y="23186"/>
                      <a:pt x="11005" y="22535"/>
                    </a:cubicBezTo>
                    <a:cubicBezTo>
                      <a:pt x="11005" y="22535"/>
                      <a:pt x="11047" y="6952"/>
                      <a:pt x="11026" y="4999"/>
                    </a:cubicBezTo>
                    <a:cubicBezTo>
                      <a:pt x="11005" y="3655"/>
                      <a:pt x="10081" y="1765"/>
                      <a:pt x="9535" y="735"/>
                    </a:cubicBezTo>
                    <a:cubicBezTo>
                      <a:pt x="9262" y="294"/>
                      <a:pt x="9115" y="0"/>
                      <a:pt x="91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91">
                <a:extLst>
                  <a:ext uri="{FF2B5EF4-FFF2-40B4-BE49-F238E27FC236}">
                    <a16:creationId xmlns:a16="http://schemas.microsoft.com/office/drawing/2014/main" id="{A10CB5A2-098E-829F-78BE-2EE40A2093FA}"/>
                  </a:ext>
                </a:extLst>
              </p:cNvPr>
              <p:cNvSpPr/>
              <p:nvPr/>
            </p:nvSpPr>
            <p:spPr>
              <a:xfrm>
                <a:off x="6024625" y="2213775"/>
                <a:ext cx="180125" cy="35725"/>
              </a:xfrm>
              <a:custGeom>
                <a:avLst/>
                <a:gdLst/>
                <a:ahLst/>
                <a:cxnLst/>
                <a:rect l="l" t="t" r="r" b="b"/>
                <a:pathLst>
                  <a:path w="7205" h="1429" extrusionOk="0">
                    <a:moveTo>
                      <a:pt x="0" y="0"/>
                    </a:moveTo>
                    <a:lnTo>
                      <a:pt x="0" y="1008"/>
                    </a:lnTo>
                    <a:cubicBezTo>
                      <a:pt x="0" y="1239"/>
                      <a:pt x="1639" y="1428"/>
                      <a:pt x="3613" y="1428"/>
                    </a:cubicBezTo>
                    <a:cubicBezTo>
                      <a:pt x="5608" y="1428"/>
                      <a:pt x="7204" y="1239"/>
                      <a:pt x="7204" y="1008"/>
                    </a:cubicBezTo>
                    <a:lnTo>
                      <a:pt x="7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91">
                <a:extLst>
                  <a:ext uri="{FF2B5EF4-FFF2-40B4-BE49-F238E27FC236}">
                    <a16:creationId xmlns:a16="http://schemas.microsoft.com/office/drawing/2014/main" id="{230BAA1B-70A3-FBA9-6789-6D25D6285F54}"/>
                  </a:ext>
                </a:extLst>
              </p:cNvPr>
              <p:cNvSpPr/>
              <p:nvPr/>
            </p:nvSpPr>
            <p:spPr>
              <a:xfrm>
                <a:off x="5976850" y="2428525"/>
                <a:ext cx="275675" cy="217900"/>
              </a:xfrm>
              <a:custGeom>
                <a:avLst/>
                <a:gdLst/>
                <a:ahLst/>
                <a:cxnLst/>
                <a:rect l="l" t="t" r="r" b="b"/>
                <a:pathLst>
                  <a:path w="11027" h="8716" extrusionOk="0">
                    <a:moveTo>
                      <a:pt x="0" y="0"/>
                    </a:moveTo>
                    <a:lnTo>
                      <a:pt x="0" y="8716"/>
                    </a:lnTo>
                    <a:lnTo>
                      <a:pt x="11026" y="8716"/>
                    </a:lnTo>
                    <a:lnTo>
                      <a:pt x="110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91">
                <a:extLst>
                  <a:ext uri="{FF2B5EF4-FFF2-40B4-BE49-F238E27FC236}">
                    <a16:creationId xmlns:a16="http://schemas.microsoft.com/office/drawing/2014/main" id="{CA564EC1-C613-60E1-A146-4F3D88814A01}"/>
                  </a:ext>
                </a:extLst>
              </p:cNvPr>
              <p:cNvSpPr/>
              <p:nvPr/>
            </p:nvSpPr>
            <p:spPr>
              <a:xfrm>
                <a:off x="6045625" y="2468425"/>
                <a:ext cx="138100" cy="137050"/>
              </a:xfrm>
              <a:custGeom>
                <a:avLst/>
                <a:gdLst/>
                <a:ahLst/>
                <a:cxnLst/>
                <a:rect l="l" t="t" r="r" b="b"/>
                <a:pathLst>
                  <a:path w="5524" h="5482" extrusionOk="0">
                    <a:moveTo>
                      <a:pt x="2080" y="0"/>
                    </a:moveTo>
                    <a:lnTo>
                      <a:pt x="2080" y="2058"/>
                    </a:lnTo>
                    <a:lnTo>
                      <a:pt x="1" y="2058"/>
                    </a:lnTo>
                    <a:lnTo>
                      <a:pt x="1" y="3444"/>
                    </a:lnTo>
                    <a:lnTo>
                      <a:pt x="2080" y="3444"/>
                    </a:lnTo>
                    <a:lnTo>
                      <a:pt x="2080" y="5482"/>
                    </a:lnTo>
                    <a:lnTo>
                      <a:pt x="3445" y="5482"/>
                    </a:lnTo>
                    <a:lnTo>
                      <a:pt x="3445" y="3444"/>
                    </a:lnTo>
                    <a:lnTo>
                      <a:pt x="5524" y="3444"/>
                    </a:lnTo>
                    <a:lnTo>
                      <a:pt x="5524" y="2058"/>
                    </a:lnTo>
                    <a:lnTo>
                      <a:pt x="3445" y="2058"/>
                    </a:lnTo>
                    <a:lnTo>
                      <a:pt x="34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91">
                <a:extLst>
                  <a:ext uri="{FF2B5EF4-FFF2-40B4-BE49-F238E27FC236}">
                    <a16:creationId xmlns:a16="http://schemas.microsoft.com/office/drawing/2014/main" id="{CC4DD385-9CAE-C578-D1C2-1C70FE28A47B}"/>
                  </a:ext>
                </a:extLst>
              </p:cNvPr>
              <p:cNvSpPr/>
              <p:nvPr/>
            </p:nvSpPr>
            <p:spPr>
              <a:xfrm>
                <a:off x="6018850" y="2062025"/>
                <a:ext cx="191675" cy="165425"/>
              </a:xfrm>
              <a:custGeom>
                <a:avLst/>
                <a:gdLst/>
                <a:ahLst/>
                <a:cxnLst/>
                <a:rect l="l" t="t" r="r" b="b"/>
                <a:pathLst>
                  <a:path w="7667" h="6617" extrusionOk="0">
                    <a:moveTo>
                      <a:pt x="3844" y="1"/>
                    </a:moveTo>
                    <a:cubicBezTo>
                      <a:pt x="1744" y="1"/>
                      <a:pt x="0" y="295"/>
                      <a:pt x="0" y="673"/>
                    </a:cubicBezTo>
                    <a:lnTo>
                      <a:pt x="0" y="5965"/>
                    </a:lnTo>
                    <a:cubicBezTo>
                      <a:pt x="0" y="6322"/>
                      <a:pt x="1702" y="6616"/>
                      <a:pt x="3844" y="6616"/>
                    </a:cubicBezTo>
                    <a:cubicBezTo>
                      <a:pt x="5965" y="6616"/>
                      <a:pt x="7666" y="6322"/>
                      <a:pt x="7666" y="5965"/>
                    </a:cubicBezTo>
                    <a:lnTo>
                      <a:pt x="7666" y="673"/>
                    </a:lnTo>
                    <a:cubicBezTo>
                      <a:pt x="7666" y="463"/>
                      <a:pt x="7036" y="253"/>
                      <a:pt x="6049" y="148"/>
                    </a:cubicBezTo>
                    <a:cubicBezTo>
                      <a:pt x="5776" y="106"/>
                      <a:pt x="5482" y="85"/>
                      <a:pt x="5167" y="64"/>
                    </a:cubicBezTo>
                    <a:cubicBezTo>
                      <a:pt x="4747" y="22"/>
                      <a:pt x="4306" y="1"/>
                      <a:pt x="3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91">
                <a:extLst>
                  <a:ext uri="{FF2B5EF4-FFF2-40B4-BE49-F238E27FC236}">
                    <a16:creationId xmlns:a16="http://schemas.microsoft.com/office/drawing/2014/main" id="{B0C42D7D-6DAB-675A-BFAE-AB3640CB2DE4}"/>
                  </a:ext>
                </a:extLst>
              </p:cNvPr>
              <p:cNvSpPr/>
              <p:nvPr/>
            </p:nvSpPr>
            <p:spPr>
              <a:xfrm>
                <a:off x="6016225" y="2181625"/>
                <a:ext cx="198500" cy="36900"/>
              </a:xfrm>
              <a:custGeom>
                <a:avLst/>
                <a:gdLst/>
                <a:ahLst/>
                <a:cxnLst/>
                <a:rect l="l" t="t" r="r" b="b"/>
                <a:pathLst>
                  <a:path w="7940" h="1476" extrusionOk="0">
                    <a:moveTo>
                      <a:pt x="83" y="1"/>
                    </a:moveTo>
                    <a:cubicBezTo>
                      <a:pt x="44" y="1"/>
                      <a:pt x="0" y="50"/>
                      <a:pt x="0" y="110"/>
                    </a:cubicBezTo>
                    <a:lnTo>
                      <a:pt x="0" y="782"/>
                    </a:lnTo>
                    <a:cubicBezTo>
                      <a:pt x="0" y="845"/>
                      <a:pt x="21" y="908"/>
                      <a:pt x="126" y="971"/>
                    </a:cubicBezTo>
                    <a:cubicBezTo>
                      <a:pt x="588" y="1265"/>
                      <a:pt x="2164" y="1475"/>
                      <a:pt x="3970" y="1475"/>
                    </a:cubicBezTo>
                    <a:cubicBezTo>
                      <a:pt x="5776" y="1475"/>
                      <a:pt x="7330" y="1265"/>
                      <a:pt x="7792" y="971"/>
                    </a:cubicBezTo>
                    <a:cubicBezTo>
                      <a:pt x="7876" y="908"/>
                      <a:pt x="7939" y="845"/>
                      <a:pt x="7939" y="782"/>
                    </a:cubicBezTo>
                    <a:lnTo>
                      <a:pt x="7939" y="110"/>
                    </a:lnTo>
                    <a:cubicBezTo>
                      <a:pt x="7939" y="50"/>
                      <a:pt x="7896" y="1"/>
                      <a:pt x="7848" y="1"/>
                    </a:cubicBezTo>
                    <a:cubicBezTo>
                      <a:pt x="7829" y="1"/>
                      <a:pt x="7810" y="8"/>
                      <a:pt x="7792" y="26"/>
                    </a:cubicBezTo>
                    <a:cubicBezTo>
                      <a:pt x="7330" y="320"/>
                      <a:pt x="5797" y="530"/>
                      <a:pt x="3970" y="530"/>
                    </a:cubicBezTo>
                    <a:cubicBezTo>
                      <a:pt x="3067" y="530"/>
                      <a:pt x="2269" y="467"/>
                      <a:pt x="1597" y="383"/>
                    </a:cubicBezTo>
                    <a:cubicBezTo>
                      <a:pt x="903" y="320"/>
                      <a:pt x="378" y="173"/>
                      <a:pt x="126" y="26"/>
                    </a:cubicBezTo>
                    <a:cubicBezTo>
                      <a:pt x="115" y="8"/>
                      <a:pt x="99" y="1"/>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48" name="Google Shape;2548;p91">
            <a:extLst>
              <a:ext uri="{FF2B5EF4-FFF2-40B4-BE49-F238E27FC236}">
                <a16:creationId xmlns:a16="http://schemas.microsoft.com/office/drawing/2014/main" id="{E6DA771A-A805-09F2-1A55-502F12A47B6A}"/>
              </a:ext>
            </a:extLst>
          </p:cNvPr>
          <p:cNvGrpSpPr/>
          <p:nvPr/>
        </p:nvGrpSpPr>
        <p:grpSpPr>
          <a:xfrm>
            <a:off x="8177164" y="1948310"/>
            <a:ext cx="798477" cy="796946"/>
            <a:chOff x="7300864" y="642535"/>
            <a:chExt cx="798477" cy="796946"/>
          </a:xfrm>
        </p:grpSpPr>
        <p:sp>
          <p:nvSpPr>
            <p:cNvPr id="2549" name="Google Shape;2549;p91">
              <a:extLst>
                <a:ext uri="{FF2B5EF4-FFF2-40B4-BE49-F238E27FC236}">
                  <a16:creationId xmlns:a16="http://schemas.microsoft.com/office/drawing/2014/main" id="{B6AD48E6-C8C3-4673-8711-E96320227088}"/>
                </a:ext>
              </a:extLst>
            </p:cNvPr>
            <p:cNvSpPr/>
            <p:nvPr/>
          </p:nvSpPr>
          <p:spPr>
            <a:xfrm rot="2700000">
              <a:off x="7522174" y="655457"/>
              <a:ext cx="355951" cy="77110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91">
              <a:extLst>
                <a:ext uri="{FF2B5EF4-FFF2-40B4-BE49-F238E27FC236}">
                  <a16:creationId xmlns:a16="http://schemas.microsoft.com/office/drawing/2014/main" id="{C73D1E3B-DC55-B458-6DEE-109D019BA7DA}"/>
                </a:ext>
              </a:extLst>
            </p:cNvPr>
            <p:cNvSpPr/>
            <p:nvPr/>
          </p:nvSpPr>
          <p:spPr>
            <a:xfrm rot="2700000">
              <a:off x="7398266" y="953068"/>
              <a:ext cx="311032" cy="404329"/>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91">
              <a:extLst>
                <a:ext uri="{FF2B5EF4-FFF2-40B4-BE49-F238E27FC236}">
                  <a16:creationId xmlns:a16="http://schemas.microsoft.com/office/drawing/2014/main" id="{4767330A-0835-7728-4EFC-1926C9327E8E}"/>
                </a:ext>
              </a:extLst>
            </p:cNvPr>
            <p:cNvSpPr/>
            <p:nvPr/>
          </p:nvSpPr>
          <p:spPr>
            <a:xfrm rot="2700000">
              <a:off x="7692024" y="724979"/>
              <a:ext cx="309823" cy="404088"/>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2" name="Google Shape;2552;p91">
            <a:extLst>
              <a:ext uri="{FF2B5EF4-FFF2-40B4-BE49-F238E27FC236}">
                <a16:creationId xmlns:a16="http://schemas.microsoft.com/office/drawing/2014/main" id="{69464CE4-0476-4566-883F-D306614F0736}"/>
              </a:ext>
            </a:extLst>
          </p:cNvPr>
          <p:cNvSpPr txBox="1"/>
          <p:nvPr/>
        </p:nvSpPr>
        <p:spPr>
          <a:xfrm>
            <a:off x="548650" y="1310654"/>
            <a:ext cx="8046600" cy="39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2553" name="Google Shape;2553;p91">
            <a:extLst>
              <a:ext uri="{FF2B5EF4-FFF2-40B4-BE49-F238E27FC236}">
                <a16:creationId xmlns:a16="http://schemas.microsoft.com/office/drawing/2014/main" id="{8D510010-F031-B0C5-71E2-4242DB029502}"/>
              </a:ext>
            </a:extLst>
          </p:cNvPr>
          <p:cNvSpPr txBox="1"/>
          <p:nvPr/>
        </p:nvSpPr>
        <p:spPr>
          <a:xfrm>
            <a:off x="3704401" y="1833101"/>
            <a:ext cx="4353806" cy="1477297"/>
          </a:xfrm>
          <a:prstGeom prst="rect">
            <a:avLst/>
          </a:prstGeom>
          <a:noFill/>
          <a:ln>
            <a:noFill/>
          </a:ln>
        </p:spPr>
        <p:txBody>
          <a:bodyPr spcFirstLastPara="1" wrap="square" lIns="91425" tIns="91425" rIns="91425" bIns="91425" anchor="t" anchorCtr="0">
            <a:spAutoFit/>
          </a:bodyPr>
          <a:lstStyle/>
          <a:p>
            <a:pPr marL="139700" indent="0"/>
            <a:r>
              <a:rPr lang="en-SG" sz="2800">
                <a:solidFill>
                  <a:schemeClr val="bg1"/>
                </a:solidFill>
                <a:latin typeface="Open Sans" panose="020B0606030504020204" pitchFamily="34" charset="0"/>
                <a:ea typeface="Open Sans" panose="020B0606030504020204" pitchFamily="34" charset="0"/>
                <a:cs typeface="Open Sans" panose="020B0606030504020204" pitchFamily="34" charset="0"/>
              </a:rPr>
              <a:t>Subsidies based on income and asset wealth</a:t>
            </a:r>
          </a:p>
        </p:txBody>
      </p:sp>
      <p:pic>
        <p:nvPicPr>
          <p:cNvPr id="2" name="Picture 1">
            <a:extLst>
              <a:ext uri="{FF2B5EF4-FFF2-40B4-BE49-F238E27FC236}">
                <a16:creationId xmlns:a16="http://schemas.microsoft.com/office/drawing/2014/main" id="{3FEE8441-D5E3-FB1C-291E-A11D82DE9BEE}"/>
              </a:ext>
            </a:extLst>
          </p:cNvPr>
          <p:cNvPicPr>
            <a:picLocks noChangeAspect="1"/>
          </p:cNvPicPr>
          <p:nvPr/>
        </p:nvPicPr>
        <p:blipFill>
          <a:blip r:embed="rId3"/>
          <a:stretch>
            <a:fillRect/>
          </a:stretch>
        </p:blipFill>
        <p:spPr>
          <a:xfrm>
            <a:off x="547931" y="1062862"/>
            <a:ext cx="2770545" cy="1707527"/>
          </a:xfrm>
          <a:prstGeom prst="ellipse">
            <a:avLst/>
          </a:prstGeom>
          <a:ln>
            <a:noFill/>
          </a:ln>
          <a:effectLst>
            <a:softEdge rad="112500"/>
          </a:effectLst>
        </p:spPr>
      </p:pic>
      <p:pic>
        <p:nvPicPr>
          <p:cNvPr id="3" name="Picture 2">
            <a:extLst>
              <a:ext uri="{FF2B5EF4-FFF2-40B4-BE49-F238E27FC236}">
                <a16:creationId xmlns:a16="http://schemas.microsoft.com/office/drawing/2014/main" id="{0D00D677-5583-37B9-48A4-04A32C26D19A}"/>
              </a:ext>
            </a:extLst>
          </p:cNvPr>
          <p:cNvPicPr>
            <a:picLocks noChangeAspect="1"/>
          </p:cNvPicPr>
          <p:nvPr/>
        </p:nvPicPr>
        <p:blipFill>
          <a:blip r:embed="rId4"/>
          <a:stretch>
            <a:fillRect/>
          </a:stretch>
        </p:blipFill>
        <p:spPr>
          <a:xfrm>
            <a:off x="1230659" y="2705717"/>
            <a:ext cx="2771391" cy="1766658"/>
          </a:xfrm>
          <a:prstGeom prst="ellipse">
            <a:avLst/>
          </a:prstGeom>
          <a:ln>
            <a:noFill/>
          </a:ln>
          <a:effectLst>
            <a:softEdge rad="112500"/>
          </a:effectLst>
        </p:spPr>
      </p:pic>
    </p:spTree>
    <p:extLst>
      <p:ext uri="{BB962C8B-B14F-4D97-AF65-F5344CB8AC3E}">
        <p14:creationId xmlns:p14="http://schemas.microsoft.com/office/powerpoint/2010/main" val="21807795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53">
                                            <p:txEl>
                                              <p:pRg st="0" end="0"/>
                                            </p:txEl>
                                          </p:spTgt>
                                        </p:tgtEl>
                                        <p:attrNameLst>
                                          <p:attrName>style.visibility</p:attrName>
                                        </p:attrNameLst>
                                      </p:cBhvr>
                                      <p:to>
                                        <p:strVal val="visible"/>
                                      </p:to>
                                    </p:set>
                                    <p:animEffect transition="in" filter="fade">
                                      <p:cBhvr>
                                        <p:cTn id="7" dur="500"/>
                                        <p:tgtEl>
                                          <p:spTgt spid="25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3" grpId="0" build="allAtOnce"/>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536">
          <a:extLst>
            <a:ext uri="{FF2B5EF4-FFF2-40B4-BE49-F238E27FC236}">
              <a16:creationId xmlns:a16="http://schemas.microsoft.com/office/drawing/2014/main" id="{728B1B69-5F0A-779B-B4A6-062792334BAA}"/>
            </a:ext>
          </a:extLst>
        </p:cNvPr>
        <p:cNvGrpSpPr/>
        <p:nvPr/>
      </p:nvGrpSpPr>
      <p:grpSpPr>
        <a:xfrm>
          <a:off x="0" y="0"/>
          <a:ext cx="0" cy="0"/>
          <a:chOff x="0" y="0"/>
          <a:chExt cx="0" cy="0"/>
        </a:xfrm>
      </p:grpSpPr>
      <p:sp>
        <p:nvSpPr>
          <p:cNvPr id="2538" name="Google Shape;2538;p91">
            <a:extLst>
              <a:ext uri="{FF2B5EF4-FFF2-40B4-BE49-F238E27FC236}">
                <a16:creationId xmlns:a16="http://schemas.microsoft.com/office/drawing/2014/main" id="{10E14A8F-DF74-542C-CA0C-0B9EAE6DCBFC}"/>
              </a:ext>
            </a:extLst>
          </p:cNvPr>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2" name="Google Shape;2552;p91">
            <a:extLst>
              <a:ext uri="{FF2B5EF4-FFF2-40B4-BE49-F238E27FC236}">
                <a16:creationId xmlns:a16="http://schemas.microsoft.com/office/drawing/2014/main" id="{FCFB106A-416C-743D-A570-B8439149B99E}"/>
              </a:ext>
            </a:extLst>
          </p:cNvPr>
          <p:cNvSpPr txBox="1"/>
          <p:nvPr/>
        </p:nvSpPr>
        <p:spPr>
          <a:xfrm>
            <a:off x="548650" y="1310654"/>
            <a:ext cx="8046600" cy="39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pic>
        <p:nvPicPr>
          <p:cNvPr id="5" name="Picture 4">
            <a:extLst>
              <a:ext uri="{FF2B5EF4-FFF2-40B4-BE49-F238E27FC236}">
                <a16:creationId xmlns:a16="http://schemas.microsoft.com/office/drawing/2014/main" id="{C9A43599-3494-3B42-5537-62F767010D6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7606497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5">
          <a:extLst>
            <a:ext uri="{FF2B5EF4-FFF2-40B4-BE49-F238E27FC236}">
              <a16:creationId xmlns:a16="http://schemas.microsoft.com/office/drawing/2014/main" id="{2CC800BC-B7C5-DF03-2FCB-C9BC1779D221}"/>
            </a:ext>
          </a:extLst>
        </p:cNvPr>
        <p:cNvGrpSpPr/>
        <p:nvPr/>
      </p:nvGrpSpPr>
      <p:grpSpPr>
        <a:xfrm>
          <a:off x="0" y="0"/>
          <a:ext cx="0" cy="0"/>
          <a:chOff x="0" y="0"/>
          <a:chExt cx="0" cy="0"/>
        </a:xfrm>
      </p:grpSpPr>
      <p:sp>
        <p:nvSpPr>
          <p:cNvPr id="1280" name="Google Shape;1280;p30">
            <a:extLst>
              <a:ext uri="{FF2B5EF4-FFF2-40B4-BE49-F238E27FC236}">
                <a16:creationId xmlns:a16="http://schemas.microsoft.com/office/drawing/2014/main" id="{0A1CD842-45DC-01A5-76CF-9D12CCEA588C}"/>
              </a:ext>
            </a:extLst>
          </p:cNvPr>
          <p:cNvSpPr txBox="1"/>
          <p:nvPr/>
        </p:nvSpPr>
        <p:spPr>
          <a:xfrm>
            <a:off x="548650" y="2101123"/>
            <a:ext cx="804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pic>
        <p:nvPicPr>
          <p:cNvPr id="3" name="Picture 2">
            <a:extLst>
              <a:ext uri="{FF2B5EF4-FFF2-40B4-BE49-F238E27FC236}">
                <a16:creationId xmlns:a16="http://schemas.microsoft.com/office/drawing/2014/main" id="{7AEB99D2-4795-B7A7-723F-351AE744352B}"/>
              </a:ext>
            </a:extLst>
          </p:cNvPr>
          <p:cNvPicPr>
            <a:picLocks noChangeAspect="1"/>
          </p:cNvPicPr>
          <p:nvPr/>
        </p:nvPicPr>
        <p:blipFill>
          <a:blip r:embed="rId3"/>
          <a:srcRect l="883" t="2088" r="8565" b="68208"/>
          <a:stretch>
            <a:fillRect/>
          </a:stretch>
        </p:blipFill>
        <p:spPr>
          <a:xfrm>
            <a:off x="-1" y="698488"/>
            <a:ext cx="9144001" cy="3720889"/>
          </a:xfrm>
          <a:prstGeom prst="rect">
            <a:avLst/>
          </a:prstGeom>
        </p:spPr>
      </p:pic>
    </p:spTree>
    <p:extLst>
      <p:ext uri="{BB962C8B-B14F-4D97-AF65-F5344CB8AC3E}">
        <p14:creationId xmlns:p14="http://schemas.microsoft.com/office/powerpoint/2010/main" val="886550044"/>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558">
          <a:extLst>
            <a:ext uri="{FF2B5EF4-FFF2-40B4-BE49-F238E27FC236}">
              <a16:creationId xmlns:a16="http://schemas.microsoft.com/office/drawing/2014/main" id="{8301710F-EBCC-DB91-3573-B2B6B1C1EE74}"/>
            </a:ext>
          </a:extLst>
        </p:cNvPr>
        <p:cNvGrpSpPr/>
        <p:nvPr/>
      </p:nvGrpSpPr>
      <p:grpSpPr>
        <a:xfrm>
          <a:off x="0" y="0"/>
          <a:ext cx="0" cy="0"/>
          <a:chOff x="0" y="0"/>
          <a:chExt cx="0" cy="0"/>
        </a:xfrm>
      </p:grpSpPr>
      <p:sp>
        <p:nvSpPr>
          <p:cNvPr id="2560" name="Google Shape;2560;p92">
            <a:extLst>
              <a:ext uri="{FF2B5EF4-FFF2-40B4-BE49-F238E27FC236}">
                <a16:creationId xmlns:a16="http://schemas.microsoft.com/office/drawing/2014/main" id="{BC070B5A-2039-372E-DC18-3CEB308ADD17}"/>
              </a:ext>
            </a:extLst>
          </p:cNvPr>
          <p:cNvSpPr txBox="1">
            <a:spLocks noGrp="1"/>
          </p:cNvSpPr>
          <p:nvPr>
            <p:ph type="title"/>
          </p:nvPr>
        </p:nvSpPr>
        <p:spPr>
          <a:xfrm>
            <a:off x="245687" y="145238"/>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SG"/>
              <a:t>Everyone can benefit from it !</a:t>
            </a:r>
            <a:endParaRPr/>
          </a:p>
        </p:txBody>
      </p:sp>
      <p:sp>
        <p:nvSpPr>
          <p:cNvPr id="2574" name="Google Shape;2574;p92">
            <a:extLst>
              <a:ext uri="{FF2B5EF4-FFF2-40B4-BE49-F238E27FC236}">
                <a16:creationId xmlns:a16="http://schemas.microsoft.com/office/drawing/2014/main" id="{DCD0DEFA-926C-A76D-1A42-88DE202D0951}"/>
              </a:ext>
            </a:extLst>
          </p:cNvPr>
          <p:cNvSpPr txBox="1"/>
          <p:nvPr/>
        </p:nvSpPr>
        <p:spPr>
          <a:xfrm>
            <a:off x="548650" y="1310654"/>
            <a:ext cx="804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pic>
        <p:nvPicPr>
          <p:cNvPr id="3" name="Picture 2">
            <a:extLst>
              <a:ext uri="{FF2B5EF4-FFF2-40B4-BE49-F238E27FC236}">
                <a16:creationId xmlns:a16="http://schemas.microsoft.com/office/drawing/2014/main" id="{976069E2-DCDF-3073-0505-A5055C2524B1}"/>
              </a:ext>
            </a:extLst>
          </p:cNvPr>
          <p:cNvPicPr>
            <a:picLocks noChangeAspect="1"/>
          </p:cNvPicPr>
          <p:nvPr/>
        </p:nvPicPr>
        <p:blipFill>
          <a:blip r:embed="rId3"/>
          <a:stretch>
            <a:fillRect/>
          </a:stretch>
        </p:blipFill>
        <p:spPr>
          <a:xfrm>
            <a:off x="110003" y="763197"/>
            <a:ext cx="8800240" cy="4186989"/>
          </a:xfrm>
          <a:prstGeom prst="rect">
            <a:avLst/>
          </a:prstGeom>
        </p:spPr>
      </p:pic>
    </p:spTree>
    <p:extLst>
      <p:ext uri="{BB962C8B-B14F-4D97-AF65-F5344CB8AC3E}">
        <p14:creationId xmlns:p14="http://schemas.microsoft.com/office/powerpoint/2010/main" val="3236756638"/>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2559" name="Google Shape;2559;p92"/>
          <p:cNvSpPr/>
          <p:nvPr/>
        </p:nvSpPr>
        <p:spPr>
          <a:xfrm>
            <a:off x="460999" y="1510754"/>
            <a:ext cx="6882000" cy="2524800"/>
          </a:xfrm>
          <a:prstGeom prst="roundRect">
            <a:avLst>
              <a:gd name="adj" fmla="val 11520"/>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92"/>
          <p:cNvSpPr txBox="1">
            <a:spLocks noGrp="1"/>
          </p:cNvSpPr>
          <p:nvPr>
            <p:ph type="title"/>
          </p:nvPr>
        </p:nvSpPr>
        <p:spPr>
          <a:xfrm>
            <a:off x="713200" y="369100"/>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MeDispensers?</a:t>
            </a:r>
            <a:endParaRPr/>
          </a:p>
        </p:txBody>
      </p:sp>
      <p:grpSp>
        <p:nvGrpSpPr>
          <p:cNvPr id="2561" name="Google Shape;2561;p92"/>
          <p:cNvGrpSpPr/>
          <p:nvPr/>
        </p:nvGrpSpPr>
        <p:grpSpPr>
          <a:xfrm rot="1039608">
            <a:off x="8311089" y="3390667"/>
            <a:ext cx="530659" cy="1475933"/>
            <a:chOff x="6234025" y="1538150"/>
            <a:chExt cx="276200" cy="768175"/>
          </a:xfrm>
        </p:grpSpPr>
        <p:sp>
          <p:nvSpPr>
            <p:cNvPr id="2562" name="Google Shape;2562;p92"/>
            <p:cNvSpPr/>
            <p:nvPr/>
          </p:nvSpPr>
          <p:spPr>
            <a:xfrm>
              <a:off x="6234550" y="1538163"/>
              <a:ext cx="275150" cy="768150"/>
            </a:xfrm>
            <a:custGeom>
              <a:avLst/>
              <a:gdLst/>
              <a:ahLst/>
              <a:cxnLst/>
              <a:rect l="l" t="t" r="r" b="b"/>
              <a:pathLst>
                <a:path w="11006" h="30726" extrusionOk="0">
                  <a:moveTo>
                    <a:pt x="5503" y="0"/>
                  </a:moveTo>
                  <a:cubicBezTo>
                    <a:pt x="3361" y="0"/>
                    <a:pt x="1660" y="294"/>
                    <a:pt x="1660" y="651"/>
                  </a:cubicBezTo>
                  <a:lnTo>
                    <a:pt x="1660" y="4788"/>
                  </a:lnTo>
                  <a:cubicBezTo>
                    <a:pt x="1645" y="4779"/>
                    <a:pt x="1631" y="4775"/>
                    <a:pt x="1617" y="4775"/>
                  </a:cubicBezTo>
                  <a:cubicBezTo>
                    <a:pt x="1571" y="4775"/>
                    <a:pt x="1534" y="4819"/>
                    <a:pt x="1534" y="4851"/>
                  </a:cubicBezTo>
                  <a:lnTo>
                    <a:pt x="1534" y="5439"/>
                  </a:lnTo>
                  <a:lnTo>
                    <a:pt x="1534" y="5544"/>
                  </a:lnTo>
                  <a:cubicBezTo>
                    <a:pt x="1534" y="5586"/>
                    <a:pt x="1576" y="5670"/>
                    <a:pt x="1660" y="5733"/>
                  </a:cubicBezTo>
                  <a:lnTo>
                    <a:pt x="1660" y="5965"/>
                  </a:lnTo>
                  <a:cubicBezTo>
                    <a:pt x="1660" y="6049"/>
                    <a:pt x="1744" y="6112"/>
                    <a:pt x="1912" y="6196"/>
                  </a:cubicBezTo>
                  <a:lnTo>
                    <a:pt x="1912" y="7036"/>
                  </a:lnTo>
                  <a:cubicBezTo>
                    <a:pt x="1849" y="7162"/>
                    <a:pt x="64" y="10165"/>
                    <a:pt x="22" y="12034"/>
                  </a:cubicBezTo>
                  <a:cubicBezTo>
                    <a:pt x="22" y="12412"/>
                    <a:pt x="1" y="13357"/>
                    <a:pt x="1" y="14617"/>
                  </a:cubicBezTo>
                  <a:lnTo>
                    <a:pt x="1" y="23333"/>
                  </a:lnTo>
                  <a:lnTo>
                    <a:pt x="1" y="23858"/>
                  </a:lnTo>
                  <a:cubicBezTo>
                    <a:pt x="1" y="26651"/>
                    <a:pt x="22" y="28940"/>
                    <a:pt x="22" y="29423"/>
                  </a:cubicBezTo>
                  <a:cubicBezTo>
                    <a:pt x="1" y="29465"/>
                    <a:pt x="1" y="29486"/>
                    <a:pt x="1" y="29528"/>
                  </a:cubicBezTo>
                  <a:cubicBezTo>
                    <a:pt x="1" y="30201"/>
                    <a:pt x="2479" y="30726"/>
                    <a:pt x="5482" y="30726"/>
                  </a:cubicBezTo>
                  <a:cubicBezTo>
                    <a:pt x="8528" y="30726"/>
                    <a:pt x="10985" y="30201"/>
                    <a:pt x="10985" y="29528"/>
                  </a:cubicBezTo>
                  <a:cubicBezTo>
                    <a:pt x="10985" y="29528"/>
                    <a:pt x="10985" y="26735"/>
                    <a:pt x="11006" y="23375"/>
                  </a:cubicBezTo>
                  <a:lnTo>
                    <a:pt x="11006" y="14659"/>
                  </a:lnTo>
                  <a:cubicBezTo>
                    <a:pt x="11006" y="13336"/>
                    <a:pt x="11006" y="12391"/>
                    <a:pt x="10985" y="11992"/>
                  </a:cubicBezTo>
                  <a:cubicBezTo>
                    <a:pt x="10964" y="10669"/>
                    <a:pt x="10040" y="8779"/>
                    <a:pt x="9494" y="7750"/>
                  </a:cubicBezTo>
                  <a:cubicBezTo>
                    <a:pt x="9242" y="7309"/>
                    <a:pt x="9074" y="7015"/>
                    <a:pt x="9074" y="7015"/>
                  </a:cubicBezTo>
                  <a:lnTo>
                    <a:pt x="9074" y="6175"/>
                  </a:lnTo>
                  <a:cubicBezTo>
                    <a:pt x="9221" y="6091"/>
                    <a:pt x="9326" y="6007"/>
                    <a:pt x="9326" y="5944"/>
                  </a:cubicBezTo>
                  <a:lnTo>
                    <a:pt x="9326" y="5733"/>
                  </a:lnTo>
                  <a:cubicBezTo>
                    <a:pt x="9431" y="5670"/>
                    <a:pt x="9452" y="5586"/>
                    <a:pt x="9452" y="5544"/>
                  </a:cubicBezTo>
                  <a:lnTo>
                    <a:pt x="9452" y="4851"/>
                  </a:lnTo>
                  <a:cubicBezTo>
                    <a:pt x="9452" y="4807"/>
                    <a:pt x="9420" y="4762"/>
                    <a:pt x="9380" y="4762"/>
                  </a:cubicBezTo>
                  <a:cubicBezTo>
                    <a:pt x="9363" y="4762"/>
                    <a:pt x="9344" y="4770"/>
                    <a:pt x="9326" y="4788"/>
                  </a:cubicBezTo>
                  <a:lnTo>
                    <a:pt x="9326" y="651"/>
                  </a:lnTo>
                  <a:cubicBezTo>
                    <a:pt x="9326" y="441"/>
                    <a:pt x="8675" y="231"/>
                    <a:pt x="7709" y="126"/>
                  </a:cubicBezTo>
                  <a:cubicBezTo>
                    <a:pt x="7436" y="105"/>
                    <a:pt x="7142" y="84"/>
                    <a:pt x="6827" y="63"/>
                  </a:cubicBezTo>
                  <a:cubicBezTo>
                    <a:pt x="6407" y="21"/>
                    <a:pt x="5965" y="0"/>
                    <a:pt x="5503"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3" name="Google Shape;2563;p92"/>
            <p:cNvGrpSpPr/>
            <p:nvPr/>
          </p:nvGrpSpPr>
          <p:grpSpPr>
            <a:xfrm>
              <a:off x="6234025" y="1538150"/>
              <a:ext cx="276200" cy="768175"/>
              <a:chOff x="5976850" y="2062025"/>
              <a:chExt cx="276200" cy="768175"/>
            </a:xfrm>
          </p:grpSpPr>
          <p:sp>
            <p:nvSpPr>
              <p:cNvPr id="2564" name="Google Shape;2564;p92"/>
              <p:cNvSpPr/>
              <p:nvPr/>
            </p:nvSpPr>
            <p:spPr>
              <a:xfrm>
                <a:off x="5976850" y="2237400"/>
                <a:ext cx="276200" cy="592800"/>
              </a:xfrm>
              <a:custGeom>
                <a:avLst/>
                <a:gdLst/>
                <a:ahLst/>
                <a:cxnLst/>
                <a:rect l="l" t="t" r="r" b="b"/>
                <a:pathLst>
                  <a:path w="11048" h="23712" extrusionOk="0">
                    <a:moveTo>
                      <a:pt x="1953" y="0"/>
                    </a:moveTo>
                    <a:cubicBezTo>
                      <a:pt x="1869" y="126"/>
                      <a:pt x="84" y="3130"/>
                      <a:pt x="63" y="4999"/>
                    </a:cubicBezTo>
                    <a:cubicBezTo>
                      <a:pt x="0" y="6154"/>
                      <a:pt x="21" y="12181"/>
                      <a:pt x="21" y="16865"/>
                    </a:cubicBezTo>
                    <a:cubicBezTo>
                      <a:pt x="63" y="19637"/>
                      <a:pt x="63" y="21926"/>
                      <a:pt x="63" y="22430"/>
                    </a:cubicBezTo>
                    <a:cubicBezTo>
                      <a:pt x="21" y="22472"/>
                      <a:pt x="21" y="22493"/>
                      <a:pt x="21" y="22535"/>
                    </a:cubicBezTo>
                    <a:cubicBezTo>
                      <a:pt x="21" y="23186"/>
                      <a:pt x="2478" y="23711"/>
                      <a:pt x="5524" y="23711"/>
                    </a:cubicBezTo>
                    <a:cubicBezTo>
                      <a:pt x="8527" y="23711"/>
                      <a:pt x="11005" y="23186"/>
                      <a:pt x="11005" y="22535"/>
                    </a:cubicBezTo>
                    <a:cubicBezTo>
                      <a:pt x="11005" y="22535"/>
                      <a:pt x="11047" y="6952"/>
                      <a:pt x="11026" y="4999"/>
                    </a:cubicBezTo>
                    <a:cubicBezTo>
                      <a:pt x="11005" y="3655"/>
                      <a:pt x="10081" y="1765"/>
                      <a:pt x="9535" y="735"/>
                    </a:cubicBezTo>
                    <a:cubicBezTo>
                      <a:pt x="9262" y="294"/>
                      <a:pt x="9115" y="0"/>
                      <a:pt x="91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92"/>
              <p:cNvSpPr/>
              <p:nvPr/>
            </p:nvSpPr>
            <p:spPr>
              <a:xfrm>
                <a:off x="6024625" y="2213775"/>
                <a:ext cx="180125" cy="35725"/>
              </a:xfrm>
              <a:custGeom>
                <a:avLst/>
                <a:gdLst/>
                <a:ahLst/>
                <a:cxnLst/>
                <a:rect l="l" t="t" r="r" b="b"/>
                <a:pathLst>
                  <a:path w="7205" h="1429" extrusionOk="0">
                    <a:moveTo>
                      <a:pt x="0" y="0"/>
                    </a:moveTo>
                    <a:lnTo>
                      <a:pt x="0" y="1008"/>
                    </a:lnTo>
                    <a:cubicBezTo>
                      <a:pt x="0" y="1239"/>
                      <a:pt x="1639" y="1428"/>
                      <a:pt x="3613" y="1428"/>
                    </a:cubicBezTo>
                    <a:cubicBezTo>
                      <a:pt x="5608" y="1428"/>
                      <a:pt x="7204" y="1239"/>
                      <a:pt x="7204" y="1008"/>
                    </a:cubicBezTo>
                    <a:lnTo>
                      <a:pt x="7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92"/>
              <p:cNvSpPr/>
              <p:nvPr/>
            </p:nvSpPr>
            <p:spPr>
              <a:xfrm>
                <a:off x="5976850" y="2428525"/>
                <a:ext cx="275675" cy="217900"/>
              </a:xfrm>
              <a:custGeom>
                <a:avLst/>
                <a:gdLst/>
                <a:ahLst/>
                <a:cxnLst/>
                <a:rect l="l" t="t" r="r" b="b"/>
                <a:pathLst>
                  <a:path w="11027" h="8716" extrusionOk="0">
                    <a:moveTo>
                      <a:pt x="0" y="0"/>
                    </a:moveTo>
                    <a:lnTo>
                      <a:pt x="0" y="8716"/>
                    </a:lnTo>
                    <a:lnTo>
                      <a:pt x="11026" y="8716"/>
                    </a:lnTo>
                    <a:lnTo>
                      <a:pt x="110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92"/>
              <p:cNvSpPr/>
              <p:nvPr/>
            </p:nvSpPr>
            <p:spPr>
              <a:xfrm>
                <a:off x="6045625" y="2468425"/>
                <a:ext cx="138100" cy="137050"/>
              </a:xfrm>
              <a:custGeom>
                <a:avLst/>
                <a:gdLst/>
                <a:ahLst/>
                <a:cxnLst/>
                <a:rect l="l" t="t" r="r" b="b"/>
                <a:pathLst>
                  <a:path w="5524" h="5482" extrusionOk="0">
                    <a:moveTo>
                      <a:pt x="2080" y="0"/>
                    </a:moveTo>
                    <a:lnTo>
                      <a:pt x="2080" y="2058"/>
                    </a:lnTo>
                    <a:lnTo>
                      <a:pt x="1" y="2058"/>
                    </a:lnTo>
                    <a:lnTo>
                      <a:pt x="1" y="3444"/>
                    </a:lnTo>
                    <a:lnTo>
                      <a:pt x="2080" y="3444"/>
                    </a:lnTo>
                    <a:lnTo>
                      <a:pt x="2080" y="5482"/>
                    </a:lnTo>
                    <a:lnTo>
                      <a:pt x="3445" y="5482"/>
                    </a:lnTo>
                    <a:lnTo>
                      <a:pt x="3445" y="3444"/>
                    </a:lnTo>
                    <a:lnTo>
                      <a:pt x="5524" y="3444"/>
                    </a:lnTo>
                    <a:lnTo>
                      <a:pt x="5524" y="2058"/>
                    </a:lnTo>
                    <a:lnTo>
                      <a:pt x="3445" y="2058"/>
                    </a:lnTo>
                    <a:lnTo>
                      <a:pt x="34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92"/>
              <p:cNvSpPr/>
              <p:nvPr/>
            </p:nvSpPr>
            <p:spPr>
              <a:xfrm>
                <a:off x="6018850" y="2062025"/>
                <a:ext cx="191675" cy="165425"/>
              </a:xfrm>
              <a:custGeom>
                <a:avLst/>
                <a:gdLst/>
                <a:ahLst/>
                <a:cxnLst/>
                <a:rect l="l" t="t" r="r" b="b"/>
                <a:pathLst>
                  <a:path w="7667" h="6617" extrusionOk="0">
                    <a:moveTo>
                      <a:pt x="3844" y="1"/>
                    </a:moveTo>
                    <a:cubicBezTo>
                      <a:pt x="1744" y="1"/>
                      <a:pt x="0" y="295"/>
                      <a:pt x="0" y="673"/>
                    </a:cubicBezTo>
                    <a:lnTo>
                      <a:pt x="0" y="5965"/>
                    </a:lnTo>
                    <a:cubicBezTo>
                      <a:pt x="0" y="6322"/>
                      <a:pt x="1702" y="6616"/>
                      <a:pt x="3844" y="6616"/>
                    </a:cubicBezTo>
                    <a:cubicBezTo>
                      <a:pt x="5965" y="6616"/>
                      <a:pt x="7666" y="6322"/>
                      <a:pt x="7666" y="5965"/>
                    </a:cubicBezTo>
                    <a:lnTo>
                      <a:pt x="7666" y="673"/>
                    </a:lnTo>
                    <a:cubicBezTo>
                      <a:pt x="7666" y="463"/>
                      <a:pt x="7036" y="253"/>
                      <a:pt x="6049" y="148"/>
                    </a:cubicBezTo>
                    <a:cubicBezTo>
                      <a:pt x="5776" y="106"/>
                      <a:pt x="5482" y="85"/>
                      <a:pt x="5167" y="64"/>
                    </a:cubicBezTo>
                    <a:cubicBezTo>
                      <a:pt x="4747" y="22"/>
                      <a:pt x="4306" y="1"/>
                      <a:pt x="3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92"/>
              <p:cNvSpPr/>
              <p:nvPr/>
            </p:nvSpPr>
            <p:spPr>
              <a:xfrm>
                <a:off x="6016225" y="2181625"/>
                <a:ext cx="198500" cy="36900"/>
              </a:xfrm>
              <a:custGeom>
                <a:avLst/>
                <a:gdLst/>
                <a:ahLst/>
                <a:cxnLst/>
                <a:rect l="l" t="t" r="r" b="b"/>
                <a:pathLst>
                  <a:path w="7940" h="1476" extrusionOk="0">
                    <a:moveTo>
                      <a:pt x="83" y="1"/>
                    </a:moveTo>
                    <a:cubicBezTo>
                      <a:pt x="44" y="1"/>
                      <a:pt x="0" y="50"/>
                      <a:pt x="0" y="110"/>
                    </a:cubicBezTo>
                    <a:lnTo>
                      <a:pt x="0" y="782"/>
                    </a:lnTo>
                    <a:cubicBezTo>
                      <a:pt x="0" y="845"/>
                      <a:pt x="21" y="908"/>
                      <a:pt x="126" y="971"/>
                    </a:cubicBezTo>
                    <a:cubicBezTo>
                      <a:pt x="588" y="1265"/>
                      <a:pt x="2164" y="1475"/>
                      <a:pt x="3970" y="1475"/>
                    </a:cubicBezTo>
                    <a:cubicBezTo>
                      <a:pt x="5776" y="1475"/>
                      <a:pt x="7330" y="1265"/>
                      <a:pt x="7792" y="971"/>
                    </a:cubicBezTo>
                    <a:cubicBezTo>
                      <a:pt x="7876" y="908"/>
                      <a:pt x="7939" y="845"/>
                      <a:pt x="7939" y="782"/>
                    </a:cubicBezTo>
                    <a:lnTo>
                      <a:pt x="7939" y="110"/>
                    </a:lnTo>
                    <a:cubicBezTo>
                      <a:pt x="7939" y="50"/>
                      <a:pt x="7896" y="1"/>
                      <a:pt x="7848" y="1"/>
                    </a:cubicBezTo>
                    <a:cubicBezTo>
                      <a:pt x="7829" y="1"/>
                      <a:pt x="7810" y="8"/>
                      <a:pt x="7792" y="26"/>
                    </a:cubicBezTo>
                    <a:cubicBezTo>
                      <a:pt x="7330" y="320"/>
                      <a:pt x="5797" y="530"/>
                      <a:pt x="3970" y="530"/>
                    </a:cubicBezTo>
                    <a:cubicBezTo>
                      <a:pt x="3067" y="530"/>
                      <a:pt x="2269" y="467"/>
                      <a:pt x="1597" y="383"/>
                    </a:cubicBezTo>
                    <a:cubicBezTo>
                      <a:pt x="903" y="320"/>
                      <a:pt x="378" y="173"/>
                      <a:pt x="126" y="26"/>
                    </a:cubicBezTo>
                    <a:cubicBezTo>
                      <a:pt x="115" y="8"/>
                      <a:pt x="99" y="1"/>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70" name="Google Shape;2570;p92"/>
          <p:cNvGrpSpPr/>
          <p:nvPr/>
        </p:nvGrpSpPr>
        <p:grpSpPr>
          <a:xfrm>
            <a:off x="8177164" y="1948310"/>
            <a:ext cx="798477" cy="796946"/>
            <a:chOff x="7300864" y="642535"/>
            <a:chExt cx="798477" cy="796946"/>
          </a:xfrm>
        </p:grpSpPr>
        <p:sp>
          <p:nvSpPr>
            <p:cNvPr id="2571" name="Google Shape;2571;p92"/>
            <p:cNvSpPr/>
            <p:nvPr/>
          </p:nvSpPr>
          <p:spPr>
            <a:xfrm rot="2700000">
              <a:off x="7522174" y="655457"/>
              <a:ext cx="355951" cy="77110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92"/>
            <p:cNvSpPr/>
            <p:nvPr/>
          </p:nvSpPr>
          <p:spPr>
            <a:xfrm rot="2700000">
              <a:off x="7398266" y="953068"/>
              <a:ext cx="311032" cy="404329"/>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92"/>
            <p:cNvSpPr/>
            <p:nvPr/>
          </p:nvSpPr>
          <p:spPr>
            <a:xfrm rot="2700000">
              <a:off x="7692024" y="724979"/>
              <a:ext cx="309823" cy="404088"/>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4" name="Google Shape;2574;p92"/>
          <p:cNvSpPr txBox="1"/>
          <p:nvPr/>
        </p:nvSpPr>
        <p:spPr>
          <a:xfrm>
            <a:off x="548650" y="1310654"/>
            <a:ext cx="804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2575" name="Google Shape;2575;p92"/>
          <p:cNvSpPr txBox="1"/>
          <p:nvPr/>
        </p:nvSpPr>
        <p:spPr>
          <a:xfrm>
            <a:off x="3655226" y="1107946"/>
            <a:ext cx="4576110" cy="3570178"/>
          </a:xfrm>
          <a:prstGeom prst="rect">
            <a:avLst/>
          </a:prstGeom>
          <a:solidFill>
            <a:schemeClr val="accent2">
              <a:lumMod val="60000"/>
              <a:lumOff val="40000"/>
            </a:scheme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latin typeface="Open Sans"/>
                <a:ea typeface="Open Sans"/>
                <a:cs typeface="Open Sans"/>
                <a:sym typeface="Open Sans"/>
              </a:rPr>
              <a:t>-Turning old is an inevitable part of life</a:t>
            </a:r>
            <a:endParaRPr sz="2000">
              <a:solidFill>
                <a:schemeClr val="lt1"/>
              </a:solidFill>
              <a:latin typeface="Open Sans"/>
              <a:ea typeface="Open Sans"/>
              <a:cs typeface="Open Sans"/>
              <a:sym typeface="Open Sans"/>
            </a:endParaRPr>
          </a:p>
          <a:p>
            <a:pPr marL="0" lvl="0" indent="0" algn="l" rtl="0">
              <a:spcBef>
                <a:spcPts val="0"/>
              </a:spcBef>
              <a:spcAft>
                <a:spcPts val="0"/>
              </a:spcAft>
              <a:buNone/>
            </a:pPr>
            <a:endParaRPr sz="2000">
              <a:solidFill>
                <a:schemeClr val="lt1"/>
              </a:solidFill>
              <a:latin typeface="Open Sans"/>
              <a:ea typeface="Open Sans"/>
              <a:cs typeface="Open Sans"/>
              <a:sym typeface="Open Sans"/>
            </a:endParaRPr>
          </a:p>
          <a:p>
            <a:pPr marL="0" lvl="0" indent="0" algn="l" rtl="0">
              <a:spcBef>
                <a:spcPts val="0"/>
              </a:spcBef>
              <a:spcAft>
                <a:spcPts val="0"/>
              </a:spcAft>
              <a:buNone/>
            </a:pPr>
            <a:r>
              <a:rPr lang="en" sz="2000">
                <a:solidFill>
                  <a:schemeClr val="lt1"/>
                </a:solidFill>
                <a:latin typeface="Open Sans"/>
                <a:ea typeface="Open Sans"/>
                <a:cs typeface="Open Sans"/>
                <a:sym typeface="Open Sans"/>
              </a:rPr>
              <a:t>-Cognitive decline with age would impair medication adherence</a:t>
            </a:r>
            <a:endParaRPr sz="2000">
              <a:solidFill>
                <a:schemeClr val="lt1"/>
              </a:solidFill>
              <a:latin typeface="Open Sans"/>
              <a:ea typeface="Open Sans"/>
              <a:cs typeface="Open Sans"/>
              <a:sym typeface="Open Sans"/>
            </a:endParaRPr>
          </a:p>
          <a:p>
            <a:pPr marL="0" lvl="0" indent="0" algn="l" rtl="0">
              <a:spcBef>
                <a:spcPts val="0"/>
              </a:spcBef>
              <a:spcAft>
                <a:spcPts val="0"/>
              </a:spcAft>
              <a:buNone/>
            </a:pPr>
            <a:endParaRPr sz="2000">
              <a:solidFill>
                <a:schemeClr val="lt1"/>
              </a:solidFill>
              <a:latin typeface="Open Sans"/>
              <a:ea typeface="Open Sans"/>
              <a:cs typeface="Open Sans"/>
              <a:sym typeface="Open Sans"/>
            </a:endParaRPr>
          </a:p>
          <a:p>
            <a:pPr marL="0" lvl="0" indent="0" algn="l" rtl="0">
              <a:spcBef>
                <a:spcPts val="0"/>
              </a:spcBef>
              <a:spcAft>
                <a:spcPts val="0"/>
              </a:spcAft>
              <a:buNone/>
            </a:pPr>
            <a:endParaRPr sz="2000">
              <a:solidFill>
                <a:schemeClr val="lt1"/>
              </a:solidFill>
              <a:latin typeface="Open Sans"/>
              <a:ea typeface="Open Sans"/>
              <a:cs typeface="Open Sans"/>
              <a:sym typeface="Open Sans"/>
            </a:endParaRPr>
          </a:p>
          <a:p>
            <a:pPr marL="0" lvl="0" indent="0" algn="l" rtl="0">
              <a:spcBef>
                <a:spcPts val="0"/>
              </a:spcBef>
              <a:spcAft>
                <a:spcPts val="0"/>
              </a:spcAft>
              <a:buNone/>
            </a:pPr>
            <a:r>
              <a:rPr lang="en" sz="2000">
                <a:solidFill>
                  <a:schemeClr val="lt1"/>
                </a:solidFill>
                <a:latin typeface="Open Sans"/>
                <a:ea typeface="Open Sans"/>
                <a:cs typeface="Open Sans"/>
                <a:sym typeface="Open Sans"/>
              </a:rPr>
              <a:t>-Timeless product as medication adherence will always be imperative regardless of advancements in the chemistry of medication</a:t>
            </a:r>
            <a:endParaRPr sz="2000">
              <a:solidFill>
                <a:schemeClr val="lt1"/>
              </a:solidFill>
              <a:latin typeface="Open Sans"/>
              <a:ea typeface="Open Sans"/>
              <a:cs typeface="Open Sans"/>
              <a:sym typeface="Open Sans"/>
            </a:endParaRPr>
          </a:p>
        </p:txBody>
      </p:sp>
      <p:pic>
        <p:nvPicPr>
          <p:cNvPr id="2576" name="Google Shape;2576;p92"/>
          <p:cNvPicPr preferRelativeResize="0"/>
          <p:nvPr/>
        </p:nvPicPr>
        <p:blipFill rotWithShape="1">
          <a:blip r:embed="rId3">
            <a:alphaModFix/>
          </a:blip>
          <a:srcRect l="2615" r="2624"/>
          <a:stretch/>
        </p:blipFill>
        <p:spPr>
          <a:xfrm>
            <a:off x="269930" y="1160260"/>
            <a:ext cx="3235725" cy="3414500"/>
          </a:xfrm>
          <a:prstGeom prst="rect">
            <a:avLst/>
          </a:prstGeom>
          <a:solidFill>
            <a:schemeClr val="accent3"/>
          </a:solidFill>
          <a:ln>
            <a:noFill/>
          </a:ln>
          <a:effectLst>
            <a:outerShdw dist="76200" dir="3000000" algn="bl" rotWithShape="0">
              <a:schemeClr val="lt1">
                <a:alpha val="25000"/>
              </a:scheme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5">
                                            <p:txEl>
                                              <p:pRg st="0" end="0"/>
                                            </p:txEl>
                                          </p:spTgt>
                                        </p:tgtEl>
                                        <p:attrNameLst>
                                          <p:attrName>style.visibility</p:attrName>
                                        </p:attrNameLst>
                                      </p:cBhvr>
                                      <p:to>
                                        <p:strVal val="visible"/>
                                      </p:to>
                                    </p:set>
                                    <p:animEffect transition="in" filter="fade">
                                      <p:cBhvr>
                                        <p:cTn id="7" dur="500"/>
                                        <p:tgtEl>
                                          <p:spTgt spid="25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75">
                                            <p:txEl>
                                              <p:pRg st="2" end="2"/>
                                            </p:txEl>
                                          </p:spTgt>
                                        </p:tgtEl>
                                        <p:attrNameLst>
                                          <p:attrName>style.visibility</p:attrName>
                                        </p:attrNameLst>
                                      </p:cBhvr>
                                      <p:to>
                                        <p:strVal val="visible"/>
                                      </p:to>
                                    </p:set>
                                    <p:animEffect transition="in" filter="fade">
                                      <p:cBhvr>
                                        <p:cTn id="12" dur="500"/>
                                        <p:tgtEl>
                                          <p:spTgt spid="25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75">
                                            <p:txEl>
                                              <p:pRg st="5" end="5"/>
                                            </p:txEl>
                                          </p:spTgt>
                                        </p:tgtEl>
                                        <p:attrNameLst>
                                          <p:attrName>style.visibility</p:attrName>
                                        </p:attrNameLst>
                                      </p:cBhvr>
                                      <p:to>
                                        <p:strVal val="visible"/>
                                      </p:to>
                                    </p:set>
                                    <p:animEffect transition="in" filter="fade">
                                      <p:cBhvr>
                                        <p:cTn id="17" dur="500"/>
                                        <p:tgtEl>
                                          <p:spTgt spid="25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580"/>
        <p:cNvGrpSpPr/>
        <p:nvPr/>
      </p:nvGrpSpPr>
      <p:grpSpPr>
        <a:xfrm>
          <a:off x="0" y="0"/>
          <a:ext cx="0" cy="0"/>
          <a:chOff x="0" y="0"/>
          <a:chExt cx="0" cy="0"/>
        </a:xfrm>
      </p:grpSpPr>
      <p:sp>
        <p:nvSpPr>
          <p:cNvPr id="2581" name="Google Shape;2581;p93"/>
          <p:cNvSpPr txBox="1"/>
          <p:nvPr/>
        </p:nvSpPr>
        <p:spPr>
          <a:xfrm>
            <a:off x="713225" y="3570275"/>
            <a:ext cx="3566100" cy="246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solidFill>
                <a:schemeClr val="lt1"/>
              </a:solidFill>
              <a:latin typeface="Open Sans"/>
              <a:ea typeface="Open Sans"/>
              <a:cs typeface="Open Sans"/>
              <a:sym typeface="Open Sans"/>
            </a:endParaRPr>
          </a:p>
        </p:txBody>
      </p:sp>
      <p:grpSp>
        <p:nvGrpSpPr>
          <p:cNvPr id="2582" name="Google Shape;2582;p93"/>
          <p:cNvGrpSpPr/>
          <p:nvPr/>
        </p:nvGrpSpPr>
        <p:grpSpPr>
          <a:xfrm rot="-8100000">
            <a:off x="6005385" y="1301312"/>
            <a:ext cx="2808917" cy="1112384"/>
            <a:chOff x="1033313" y="2373800"/>
            <a:chExt cx="999700" cy="395900"/>
          </a:xfrm>
        </p:grpSpPr>
        <p:sp>
          <p:nvSpPr>
            <p:cNvPr id="2583" name="Google Shape;2583;p93"/>
            <p:cNvSpPr/>
            <p:nvPr/>
          </p:nvSpPr>
          <p:spPr>
            <a:xfrm>
              <a:off x="1033575" y="2373800"/>
              <a:ext cx="999175" cy="395900"/>
            </a:xfrm>
            <a:custGeom>
              <a:avLst/>
              <a:gdLst/>
              <a:ahLst/>
              <a:cxnLst/>
              <a:rect l="l" t="t" r="r" b="b"/>
              <a:pathLst>
                <a:path w="39967" h="15836" extrusionOk="0">
                  <a:moveTo>
                    <a:pt x="0" y="0"/>
                  </a:moveTo>
                  <a:lnTo>
                    <a:pt x="0" y="14617"/>
                  </a:lnTo>
                  <a:lnTo>
                    <a:pt x="0" y="14912"/>
                  </a:lnTo>
                  <a:lnTo>
                    <a:pt x="0" y="15836"/>
                  </a:lnTo>
                  <a:lnTo>
                    <a:pt x="23438" y="15836"/>
                  </a:lnTo>
                  <a:lnTo>
                    <a:pt x="23438" y="14744"/>
                  </a:lnTo>
                  <a:lnTo>
                    <a:pt x="37026" y="14744"/>
                  </a:lnTo>
                  <a:cubicBezTo>
                    <a:pt x="38644" y="14744"/>
                    <a:pt x="39967" y="13441"/>
                    <a:pt x="39967" y="11803"/>
                  </a:cubicBezTo>
                  <a:lnTo>
                    <a:pt x="39967" y="7897"/>
                  </a:lnTo>
                  <a:lnTo>
                    <a:pt x="39967" y="3991"/>
                  </a:lnTo>
                  <a:cubicBezTo>
                    <a:pt x="39967" y="3886"/>
                    <a:pt x="39967" y="3781"/>
                    <a:pt x="39925" y="3676"/>
                  </a:cubicBezTo>
                  <a:cubicBezTo>
                    <a:pt x="39967" y="3676"/>
                    <a:pt x="39967" y="3655"/>
                    <a:pt x="39925" y="3613"/>
                  </a:cubicBezTo>
                  <a:cubicBezTo>
                    <a:pt x="39925" y="3550"/>
                    <a:pt x="39904" y="3487"/>
                    <a:pt x="39904" y="3403"/>
                  </a:cubicBezTo>
                  <a:cubicBezTo>
                    <a:pt x="39904" y="3361"/>
                    <a:pt x="39883" y="3340"/>
                    <a:pt x="39883" y="3277"/>
                  </a:cubicBezTo>
                  <a:cubicBezTo>
                    <a:pt x="39862" y="3235"/>
                    <a:pt x="39862" y="3172"/>
                    <a:pt x="39820" y="3088"/>
                  </a:cubicBezTo>
                  <a:cubicBezTo>
                    <a:pt x="39799" y="3046"/>
                    <a:pt x="39799" y="3025"/>
                    <a:pt x="39778" y="2962"/>
                  </a:cubicBezTo>
                  <a:cubicBezTo>
                    <a:pt x="39757" y="2920"/>
                    <a:pt x="39715" y="2857"/>
                    <a:pt x="39715" y="2815"/>
                  </a:cubicBezTo>
                  <a:cubicBezTo>
                    <a:pt x="39694" y="2752"/>
                    <a:pt x="39694" y="2730"/>
                    <a:pt x="39673" y="2709"/>
                  </a:cubicBezTo>
                  <a:lnTo>
                    <a:pt x="39589" y="2541"/>
                  </a:lnTo>
                  <a:cubicBezTo>
                    <a:pt x="39568" y="2520"/>
                    <a:pt x="39547" y="2457"/>
                    <a:pt x="39505" y="2436"/>
                  </a:cubicBezTo>
                  <a:cubicBezTo>
                    <a:pt x="39484" y="2394"/>
                    <a:pt x="39463" y="2331"/>
                    <a:pt x="39400" y="2310"/>
                  </a:cubicBezTo>
                  <a:cubicBezTo>
                    <a:pt x="39379" y="2289"/>
                    <a:pt x="39358" y="2226"/>
                    <a:pt x="39337" y="2205"/>
                  </a:cubicBezTo>
                  <a:cubicBezTo>
                    <a:pt x="39295" y="2142"/>
                    <a:pt x="39253" y="2121"/>
                    <a:pt x="39232" y="2079"/>
                  </a:cubicBezTo>
                  <a:lnTo>
                    <a:pt x="39148" y="1995"/>
                  </a:lnTo>
                  <a:lnTo>
                    <a:pt x="39022" y="1869"/>
                  </a:lnTo>
                  <a:lnTo>
                    <a:pt x="38959" y="1806"/>
                  </a:lnTo>
                  <a:lnTo>
                    <a:pt x="38938" y="1785"/>
                  </a:lnTo>
                  <a:lnTo>
                    <a:pt x="38854" y="1701"/>
                  </a:lnTo>
                  <a:cubicBezTo>
                    <a:pt x="38812" y="1680"/>
                    <a:pt x="38770" y="1617"/>
                    <a:pt x="38728" y="1596"/>
                  </a:cubicBezTo>
                  <a:cubicBezTo>
                    <a:pt x="38707" y="1575"/>
                    <a:pt x="38665" y="1575"/>
                    <a:pt x="38644" y="1554"/>
                  </a:cubicBezTo>
                  <a:cubicBezTo>
                    <a:pt x="38602" y="1512"/>
                    <a:pt x="38539" y="1491"/>
                    <a:pt x="38497" y="1449"/>
                  </a:cubicBezTo>
                  <a:cubicBezTo>
                    <a:pt x="38455" y="1407"/>
                    <a:pt x="38434" y="1407"/>
                    <a:pt x="38413" y="1386"/>
                  </a:cubicBezTo>
                  <a:lnTo>
                    <a:pt x="38245" y="1302"/>
                  </a:lnTo>
                  <a:cubicBezTo>
                    <a:pt x="38224" y="1302"/>
                    <a:pt x="38203" y="1281"/>
                    <a:pt x="38161" y="1281"/>
                  </a:cubicBezTo>
                  <a:cubicBezTo>
                    <a:pt x="38119" y="1260"/>
                    <a:pt x="38056" y="1239"/>
                    <a:pt x="37993" y="1239"/>
                  </a:cubicBezTo>
                  <a:cubicBezTo>
                    <a:pt x="37972" y="1239"/>
                    <a:pt x="37930" y="1197"/>
                    <a:pt x="37909" y="1197"/>
                  </a:cubicBezTo>
                  <a:cubicBezTo>
                    <a:pt x="37867" y="1176"/>
                    <a:pt x="37782" y="1176"/>
                    <a:pt x="37719" y="1155"/>
                  </a:cubicBezTo>
                  <a:cubicBezTo>
                    <a:pt x="37698" y="1155"/>
                    <a:pt x="37677" y="1134"/>
                    <a:pt x="37614" y="1134"/>
                  </a:cubicBezTo>
                  <a:cubicBezTo>
                    <a:pt x="37572" y="1134"/>
                    <a:pt x="37488" y="1092"/>
                    <a:pt x="37446" y="1092"/>
                  </a:cubicBezTo>
                  <a:lnTo>
                    <a:pt x="37362" y="1092"/>
                  </a:lnTo>
                  <a:cubicBezTo>
                    <a:pt x="37257" y="1092"/>
                    <a:pt x="37173" y="1071"/>
                    <a:pt x="37068" y="1071"/>
                  </a:cubicBezTo>
                  <a:lnTo>
                    <a:pt x="23522" y="1071"/>
                  </a:lnTo>
                  <a:lnTo>
                    <a:pt x="23522" y="0"/>
                  </a:ln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4" name="Google Shape;2584;p93"/>
            <p:cNvGrpSpPr/>
            <p:nvPr/>
          </p:nvGrpSpPr>
          <p:grpSpPr>
            <a:xfrm>
              <a:off x="1033313" y="2373800"/>
              <a:ext cx="999700" cy="395900"/>
              <a:chOff x="4294075" y="3041775"/>
              <a:chExt cx="999700" cy="395900"/>
            </a:xfrm>
          </p:grpSpPr>
          <p:sp>
            <p:nvSpPr>
              <p:cNvPr id="2585" name="Google Shape;2585;p93"/>
              <p:cNvSpPr/>
              <p:nvPr/>
            </p:nvSpPr>
            <p:spPr>
              <a:xfrm>
                <a:off x="4707300" y="3068525"/>
                <a:ext cx="586475" cy="341850"/>
              </a:xfrm>
              <a:custGeom>
                <a:avLst/>
                <a:gdLst/>
                <a:ahLst/>
                <a:cxnLst/>
                <a:rect l="l" t="t" r="r" b="b"/>
                <a:pathLst>
                  <a:path w="23459" h="13674" extrusionOk="0">
                    <a:moveTo>
                      <a:pt x="20536" y="1"/>
                    </a:moveTo>
                    <a:cubicBezTo>
                      <a:pt x="20523" y="1"/>
                      <a:pt x="20510" y="1"/>
                      <a:pt x="20498" y="1"/>
                    </a:cubicBezTo>
                    <a:lnTo>
                      <a:pt x="2961" y="1"/>
                    </a:lnTo>
                    <a:cubicBezTo>
                      <a:pt x="1323" y="1"/>
                      <a:pt x="0" y="1303"/>
                      <a:pt x="0" y="2941"/>
                    </a:cubicBezTo>
                    <a:lnTo>
                      <a:pt x="0" y="10733"/>
                    </a:lnTo>
                    <a:cubicBezTo>
                      <a:pt x="0" y="11972"/>
                      <a:pt x="777" y="13022"/>
                      <a:pt x="1848" y="13463"/>
                    </a:cubicBezTo>
                    <a:cubicBezTo>
                      <a:pt x="2184" y="13589"/>
                      <a:pt x="2562" y="13673"/>
                      <a:pt x="2961" y="13673"/>
                    </a:cubicBezTo>
                    <a:lnTo>
                      <a:pt x="20519" y="13673"/>
                    </a:lnTo>
                    <a:cubicBezTo>
                      <a:pt x="22136" y="13673"/>
                      <a:pt x="23459" y="12350"/>
                      <a:pt x="23459" y="10733"/>
                    </a:cubicBezTo>
                    <a:lnTo>
                      <a:pt x="23459" y="2941"/>
                    </a:lnTo>
                    <a:cubicBezTo>
                      <a:pt x="23459" y="1316"/>
                      <a:pt x="22136" y="1"/>
                      <a:pt x="20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93"/>
              <p:cNvSpPr/>
              <p:nvPr/>
            </p:nvSpPr>
            <p:spPr>
              <a:xfrm>
                <a:off x="4707300" y="3239700"/>
                <a:ext cx="586475" cy="171200"/>
              </a:xfrm>
              <a:custGeom>
                <a:avLst/>
                <a:gdLst/>
                <a:ahLst/>
                <a:cxnLst/>
                <a:rect l="l" t="t" r="r" b="b"/>
                <a:pathLst>
                  <a:path w="23459" h="6848" extrusionOk="0">
                    <a:moveTo>
                      <a:pt x="0" y="1"/>
                    </a:moveTo>
                    <a:lnTo>
                      <a:pt x="0" y="3907"/>
                    </a:lnTo>
                    <a:cubicBezTo>
                      <a:pt x="0" y="5146"/>
                      <a:pt x="777" y="6196"/>
                      <a:pt x="1848" y="6637"/>
                    </a:cubicBezTo>
                    <a:cubicBezTo>
                      <a:pt x="2184" y="6763"/>
                      <a:pt x="2562" y="6847"/>
                      <a:pt x="2961" y="6847"/>
                    </a:cubicBezTo>
                    <a:lnTo>
                      <a:pt x="20519" y="6847"/>
                    </a:lnTo>
                    <a:cubicBezTo>
                      <a:pt x="22136" y="6847"/>
                      <a:pt x="23459" y="5545"/>
                      <a:pt x="23459" y="3907"/>
                    </a:cubicBezTo>
                    <a:lnTo>
                      <a:pt x="234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93"/>
              <p:cNvSpPr/>
              <p:nvPr/>
            </p:nvSpPr>
            <p:spPr>
              <a:xfrm>
                <a:off x="4755600" y="3122625"/>
                <a:ext cx="89800" cy="79825"/>
              </a:xfrm>
              <a:custGeom>
                <a:avLst/>
                <a:gdLst/>
                <a:ahLst/>
                <a:cxnLst/>
                <a:rect l="l" t="t" r="r" b="b"/>
                <a:pathLst>
                  <a:path w="3592" h="3193" extrusionOk="0">
                    <a:moveTo>
                      <a:pt x="1155" y="0"/>
                    </a:moveTo>
                    <a:cubicBezTo>
                      <a:pt x="966" y="0"/>
                      <a:pt x="819" y="84"/>
                      <a:pt x="735" y="252"/>
                    </a:cubicBezTo>
                    <a:lnTo>
                      <a:pt x="84" y="1366"/>
                    </a:lnTo>
                    <a:cubicBezTo>
                      <a:pt x="0" y="1513"/>
                      <a:pt x="0" y="1681"/>
                      <a:pt x="84" y="1849"/>
                    </a:cubicBezTo>
                    <a:lnTo>
                      <a:pt x="672" y="2899"/>
                    </a:lnTo>
                    <a:lnTo>
                      <a:pt x="714" y="2941"/>
                    </a:lnTo>
                    <a:cubicBezTo>
                      <a:pt x="819" y="3088"/>
                      <a:pt x="966" y="3193"/>
                      <a:pt x="1134" y="3193"/>
                    </a:cubicBezTo>
                    <a:lnTo>
                      <a:pt x="2436" y="3193"/>
                    </a:lnTo>
                    <a:cubicBezTo>
                      <a:pt x="2625" y="3193"/>
                      <a:pt x="2772" y="3109"/>
                      <a:pt x="2856" y="2941"/>
                    </a:cubicBezTo>
                    <a:lnTo>
                      <a:pt x="3507" y="1828"/>
                    </a:lnTo>
                    <a:cubicBezTo>
                      <a:pt x="3591" y="1681"/>
                      <a:pt x="3591" y="1492"/>
                      <a:pt x="3549" y="1345"/>
                    </a:cubicBezTo>
                    <a:lnTo>
                      <a:pt x="2982" y="420"/>
                    </a:lnTo>
                    <a:lnTo>
                      <a:pt x="2877" y="252"/>
                    </a:lnTo>
                    <a:cubicBezTo>
                      <a:pt x="2772" y="84"/>
                      <a:pt x="2625" y="0"/>
                      <a:pt x="2457" y="0"/>
                    </a:cubicBezTo>
                    <a:close/>
                  </a:path>
                </a:pathLst>
              </a:custGeom>
              <a:solidFill>
                <a:srgbClr val="FFB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93"/>
              <p:cNvSpPr/>
              <p:nvPr/>
            </p:nvSpPr>
            <p:spPr>
              <a:xfrm>
                <a:off x="4796550" y="3122100"/>
                <a:ext cx="7900" cy="80350"/>
              </a:xfrm>
              <a:custGeom>
                <a:avLst/>
                <a:gdLst/>
                <a:ahLst/>
                <a:cxnLst/>
                <a:rect l="l" t="t" r="r" b="b"/>
                <a:pathLst>
                  <a:path w="316" h="3214" extrusionOk="0">
                    <a:moveTo>
                      <a:pt x="0" y="0"/>
                    </a:moveTo>
                    <a:lnTo>
                      <a:pt x="0" y="3214"/>
                    </a:lnTo>
                    <a:lnTo>
                      <a:pt x="315" y="3214"/>
                    </a:lnTo>
                    <a:lnTo>
                      <a:pt x="31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93"/>
              <p:cNvSpPr/>
              <p:nvPr/>
            </p:nvSpPr>
            <p:spPr>
              <a:xfrm>
                <a:off x="4762950" y="3128525"/>
                <a:ext cx="24175" cy="67100"/>
              </a:xfrm>
              <a:custGeom>
                <a:avLst/>
                <a:gdLst/>
                <a:ahLst/>
                <a:cxnLst/>
                <a:rect l="l" t="t" r="r" b="b"/>
                <a:pathLst>
                  <a:path w="967" h="2684" extrusionOk="0">
                    <a:moveTo>
                      <a:pt x="764" y="1"/>
                    </a:moveTo>
                    <a:cubicBezTo>
                      <a:pt x="718" y="1"/>
                      <a:pt x="677" y="29"/>
                      <a:pt x="651" y="79"/>
                    </a:cubicBezTo>
                    <a:lnTo>
                      <a:pt x="42" y="1214"/>
                    </a:lnTo>
                    <a:cubicBezTo>
                      <a:pt x="0" y="1319"/>
                      <a:pt x="0" y="1424"/>
                      <a:pt x="42" y="1529"/>
                    </a:cubicBezTo>
                    <a:lnTo>
                      <a:pt x="651" y="2600"/>
                    </a:lnTo>
                    <a:cubicBezTo>
                      <a:pt x="672" y="2663"/>
                      <a:pt x="735" y="2684"/>
                      <a:pt x="777" y="2684"/>
                    </a:cubicBezTo>
                    <a:cubicBezTo>
                      <a:pt x="798" y="2684"/>
                      <a:pt x="840" y="2684"/>
                      <a:pt x="861" y="2663"/>
                    </a:cubicBezTo>
                    <a:cubicBezTo>
                      <a:pt x="945" y="2642"/>
                      <a:pt x="966" y="2537"/>
                      <a:pt x="903" y="2453"/>
                    </a:cubicBezTo>
                    <a:lnTo>
                      <a:pt x="357" y="1445"/>
                    </a:lnTo>
                    <a:cubicBezTo>
                      <a:pt x="336" y="1403"/>
                      <a:pt x="336" y="1340"/>
                      <a:pt x="357" y="1298"/>
                    </a:cubicBezTo>
                    <a:lnTo>
                      <a:pt x="903" y="247"/>
                    </a:lnTo>
                    <a:cubicBezTo>
                      <a:pt x="966" y="163"/>
                      <a:pt x="924" y="79"/>
                      <a:pt x="861" y="37"/>
                    </a:cubicBezTo>
                    <a:cubicBezTo>
                      <a:pt x="828" y="13"/>
                      <a:pt x="795" y="1"/>
                      <a:pt x="7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93"/>
              <p:cNvSpPr/>
              <p:nvPr/>
            </p:nvSpPr>
            <p:spPr>
              <a:xfrm>
                <a:off x="4772400" y="3133125"/>
                <a:ext cx="73000" cy="69325"/>
              </a:xfrm>
              <a:custGeom>
                <a:avLst/>
                <a:gdLst/>
                <a:ahLst/>
                <a:cxnLst/>
                <a:rect l="l" t="t" r="r" b="b"/>
                <a:pathLst>
                  <a:path w="2920" h="2773" extrusionOk="0">
                    <a:moveTo>
                      <a:pt x="2289" y="0"/>
                    </a:moveTo>
                    <a:cubicBezTo>
                      <a:pt x="2037" y="399"/>
                      <a:pt x="1680" y="882"/>
                      <a:pt x="1260" y="1324"/>
                    </a:cubicBezTo>
                    <a:cubicBezTo>
                      <a:pt x="1155" y="1429"/>
                      <a:pt x="1050" y="1555"/>
                      <a:pt x="945" y="1660"/>
                    </a:cubicBezTo>
                    <a:cubicBezTo>
                      <a:pt x="798" y="1828"/>
                      <a:pt x="630" y="1975"/>
                      <a:pt x="462" y="2143"/>
                    </a:cubicBezTo>
                    <a:cubicBezTo>
                      <a:pt x="378" y="2206"/>
                      <a:pt x="273" y="2269"/>
                      <a:pt x="189" y="2353"/>
                    </a:cubicBezTo>
                    <a:cubicBezTo>
                      <a:pt x="147" y="2395"/>
                      <a:pt x="63" y="2416"/>
                      <a:pt x="0" y="2479"/>
                    </a:cubicBezTo>
                    <a:lnTo>
                      <a:pt x="42" y="2521"/>
                    </a:lnTo>
                    <a:cubicBezTo>
                      <a:pt x="147" y="2668"/>
                      <a:pt x="294" y="2773"/>
                      <a:pt x="462" y="2773"/>
                    </a:cubicBezTo>
                    <a:lnTo>
                      <a:pt x="1764" y="2773"/>
                    </a:lnTo>
                    <a:cubicBezTo>
                      <a:pt x="1953" y="2773"/>
                      <a:pt x="2100" y="2689"/>
                      <a:pt x="2184" y="2521"/>
                    </a:cubicBezTo>
                    <a:lnTo>
                      <a:pt x="2835" y="1408"/>
                    </a:lnTo>
                    <a:cubicBezTo>
                      <a:pt x="2919" y="1261"/>
                      <a:pt x="2919" y="1072"/>
                      <a:pt x="2835" y="925"/>
                    </a:cubicBezTo>
                    <a:lnTo>
                      <a:pt x="22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93"/>
              <p:cNvSpPr/>
              <p:nvPr/>
            </p:nvSpPr>
            <p:spPr>
              <a:xfrm>
                <a:off x="4888950" y="3122625"/>
                <a:ext cx="89800" cy="79825"/>
              </a:xfrm>
              <a:custGeom>
                <a:avLst/>
                <a:gdLst/>
                <a:ahLst/>
                <a:cxnLst/>
                <a:rect l="l" t="t" r="r" b="b"/>
                <a:pathLst>
                  <a:path w="3592" h="3193" extrusionOk="0">
                    <a:moveTo>
                      <a:pt x="1156" y="0"/>
                    </a:moveTo>
                    <a:cubicBezTo>
                      <a:pt x="967" y="0"/>
                      <a:pt x="799" y="84"/>
                      <a:pt x="736" y="252"/>
                    </a:cubicBezTo>
                    <a:lnTo>
                      <a:pt x="64" y="1366"/>
                    </a:lnTo>
                    <a:cubicBezTo>
                      <a:pt x="1" y="1513"/>
                      <a:pt x="1" y="1681"/>
                      <a:pt x="64" y="1849"/>
                    </a:cubicBezTo>
                    <a:lnTo>
                      <a:pt x="673" y="2899"/>
                    </a:lnTo>
                    <a:lnTo>
                      <a:pt x="694" y="2941"/>
                    </a:lnTo>
                    <a:cubicBezTo>
                      <a:pt x="799" y="3088"/>
                      <a:pt x="967" y="3193"/>
                      <a:pt x="1114" y="3193"/>
                    </a:cubicBezTo>
                    <a:lnTo>
                      <a:pt x="2437" y="3193"/>
                    </a:lnTo>
                    <a:cubicBezTo>
                      <a:pt x="2626" y="3193"/>
                      <a:pt x="2773" y="3109"/>
                      <a:pt x="2857" y="2941"/>
                    </a:cubicBezTo>
                    <a:lnTo>
                      <a:pt x="3508" y="1828"/>
                    </a:lnTo>
                    <a:cubicBezTo>
                      <a:pt x="3592" y="1681"/>
                      <a:pt x="3592" y="1492"/>
                      <a:pt x="3529" y="1345"/>
                    </a:cubicBezTo>
                    <a:lnTo>
                      <a:pt x="2983" y="420"/>
                    </a:lnTo>
                    <a:lnTo>
                      <a:pt x="2878" y="252"/>
                    </a:lnTo>
                    <a:cubicBezTo>
                      <a:pt x="2773" y="84"/>
                      <a:pt x="2626" y="0"/>
                      <a:pt x="2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93"/>
              <p:cNvSpPr/>
              <p:nvPr/>
            </p:nvSpPr>
            <p:spPr>
              <a:xfrm>
                <a:off x="4929900" y="3122100"/>
                <a:ext cx="7900" cy="80350"/>
              </a:xfrm>
              <a:custGeom>
                <a:avLst/>
                <a:gdLst/>
                <a:ahLst/>
                <a:cxnLst/>
                <a:rect l="l" t="t" r="r" b="b"/>
                <a:pathLst>
                  <a:path w="316" h="3214" extrusionOk="0">
                    <a:moveTo>
                      <a:pt x="1" y="0"/>
                    </a:moveTo>
                    <a:lnTo>
                      <a:pt x="1" y="3214"/>
                    </a:lnTo>
                    <a:lnTo>
                      <a:pt x="316" y="3214"/>
                    </a:lnTo>
                    <a:lnTo>
                      <a:pt x="31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93"/>
              <p:cNvSpPr/>
              <p:nvPr/>
            </p:nvSpPr>
            <p:spPr>
              <a:xfrm>
                <a:off x="4895250" y="3128525"/>
                <a:ext cx="24175" cy="67100"/>
              </a:xfrm>
              <a:custGeom>
                <a:avLst/>
                <a:gdLst/>
                <a:ahLst/>
                <a:cxnLst/>
                <a:rect l="l" t="t" r="r" b="b"/>
                <a:pathLst>
                  <a:path w="967" h="2684" extrusionOk="0">
                    <a:moveTo>
                      <a:pt x="780" y="1"/>
                    </a:moveTo>
                    <a:cubicBezTo>
                      <a:pt x="736" y="1"/>
                      <a:pt x="690" y="29"/>
                      <a:pt x="652" y="79"/>
                    </a:cubicBezTo>
                    <a:lnTo>
                      <a:pt x="64" y="1214"/>
                    </a:lnTo>
                    <a:cubicBezTo>
                      <a:pt x="1" y="1319"/>
                      <a:pt x="1" y="1424"/>
                      <a:pt x="64" y="1529"/>
                    </a:cubicBezTo>
                    <a:lnTo>
                      <a:pt x="652" y="2600"/>
                    </a:lnTo>
                    <a:cubicBezTo>
                      <a:pt x="694" y="2663"/>
                      <a:pt x="736" y="2684"/>
                      <a:pt x="799" y="2684"/>
                    </a:cubicBezTo>
                    <a:cubicBezTo>
                      <a:pt x="820" y="2684"/>
                      <a:pt x="841" y="2684"/>
                      <a:pt x="862" y="2663"/>
                    </a:cubicBezTo>
                    <a:cubicBezTo>
                      <a:pt x="946" y="2642"/>
                      <a:pt x="967" y="2537"/>
                      <a:pt x="925" y="2453"/>
                    </a:cubicBezTo>
                    <a:lnTo>
                      <a:pt x="379" y="1445"/>
                    </a:lnTo>
                    <a:cubicBezTo>
                      <a:pt x="337" y="1403"/>
                      <a:pt x="337" y="1340"/>
                      <a:pt x="379" y="1298"/>
                    </a:cubicBezTo>
                    <a:lnTo>
                      <a:pt x="925" y="247"/>
                    </a:lnTo>
                    <a:cubicBezTo>
                      <a:pt x="967" y="163"/>
                      <a:pt x="946" y="79"/>
                      <a:pt x="862" y="37"/>
                    </a:cubicBezTo>
                    <a:cubicBezTo>
                      <a:pt x="837" y="13"/>
                      <a:pt x="809" y="1"/>
                      <a:pt x="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93"/>
              <p:cNvSpPr/>
              <p:nvPr/>
            </p:nvSpPr>
            <p:spPr>
              <a:xfrm>
                <a:off x="5021800" y="3122625"/>
                <a:ext cx="90325" cy="79825"/>
              </a:xfrm>
              <a:custGeom>
                <a:avLst/>
                <a:gdLst/>
                <a:ahLst/>
                <a:cxnLst/>
                <a:rect l="l" t="t" r="r" b="b"/>
                <a:pathLst>
                  <a:path w="3613" h="3193" extrusionOk="0">
                    <a:moveTo>
                      <a:pt x="1155" y="0"/>
                    </a:moveTo>
                    <a:cubicBezTo>
                      <a:pt x="966" y="0"/>
                      <a:pt x="819" y="84"/>
                      <a:pt x="735" y="252"/>
                    </a:cubicBezTo>
                    <a:lnTo>
                      <a:pt x="84" y="1366"/>
                    </a:lnTo>
                    <a:cubicBezTo>
                      <a:pt x="0" y="1513"/>
                      <a:pt x="0" y="1681"/>
                      <a:pt x="84" y="1849"/>
                    </a:cubicBezTo>
                    <a:lnTo>
                      <a:pt x="693" y="2899"/>
                    </a:lnTo>
                    <a:lnTo>
                      <a:pt x="714" y="2941"/>
                    </a:lnTo>
                    <a:cubicBezTo>
                      <a:pt x="819" y="3088"/>
                      <a:pt x="966" y="3193"/>
                      <a:pt x="1134" y="3193"/>
                    </a:cubicBezTo>
                    <a:lnTo>
                      <a:pt x="2457" y="3193"/>
                    </a:lnTo>
                    <a:cubicBezTo>
                      <a:pt x="2625" y="3193"/>
                      <a:pt x="2793" y="3109"/>
                      <a:pt x="2877" y="2941"/>
                    </a:cubicBezTo>
                    <a:lnTo>
                      <a:pt x="3528" y="1828"/>
                    </a:lnTo>
                    <a:cubicBezTo>
                      <a:pt x="3612" y="1681"/>
                      <a:pt x="3612" y="1492"/>
                      <a:pt x="3549" y="1345"/>
                    </a:cubicBezTo>
                    <a:lnTo>
                      <a:pt x="3003" y="420"/>
                    </a:lnTo>
                    <a:lnTo>
                      <a:pt x="2898" y="252"/>
                    </a:lnTo>
                    <a:cubicBezTo>
                      <a:pt x="2793" y="84"/>
                      <a:pt x="2625" y="0"/>
                      <a:pt x="2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93"/>
              <p:cNvSpPr/>
              <p:nvPr/>
            </p:nvSpPr>
            <p:spPr>
              <a:xfrm>
                <a:off x="5062750" y="3122100"/>
                <a:ext cx="7900" cy="80350"/>
              </a:xfrm>
              <a:custGeom>
                <a:avLst/>
                <a:gdLst/>
                <a:ahLst/>
                <a:cxnLst/>
                <a:rect l="l" t="t" r="r" b="b"/>
                <a:pathLst>
                  <a:path w="316" h="3214" extrusionOk="0">
                    <a:moveTo>
                      <a:pt x="0" y="0"/>
                    </a:moveTo>
                    <a:lnTo>
                      <a:pt x="0" y="3214"/>
                    </a:lnTo>
                    <a:lnTo>
                      <a:pt x="315" y="3214"/>
                    </a:lnTo>
                    <a:lnTo>
                      <a:pt x="3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93"/>
              <p:cNvSpPr/>
              <p:nvPr/>
            </p:nvSpPr>
            <p:spPr>
              <a:xfrm>
                <a:off x="5028625" y="3128525"/>
                <a:ext cx="24175" cy="67100"/>
              </a:xfrm>
              <a:custGeom>
                <a:avLst/>
                <a:gdLst/>
                <a:ahLst/>
                <a:cxnLst/>
                <a:rect l="l" t="t" r="r" b="b"/>
                <a:pathLst>
                  <a:path w="967" h="2684" extrusionOk="0">
                    <a:moveTo>
                      <a:pt x="770" y="1"/>
                    </a:moveTo>
                    <a:cubicBezTo>
                      <a:pt x="727" y="1"/>
                      <a:pt x="689" y="29"/>
                      <a:pt x="651" y="79"/>
                    </a:cubicBezTo>
                    <a:lnTo>
                      <a:pt x="42" y="1214"/>
                    </a:lnTo>
                    <a:cubicBezTo>
                      <a:pt x="0" y="1319"/>
                      <a:pt x="0" y="1424"/>
                      <a:pt x="42" y="1529"/>
                    </a:cubicBezTo>
                    <a:lnTo>
                      <a:pt x="651" y="2600"/>
                    </a:lnTo>
                    <a:cubicBezTo>
                      <a:pt x="672" y="2663"/>
                      <a:pt x="735" y="2684"/>
                      <a:pt x="777" y="2684"/>
                    </a:cubicBezTo>
                    <a:cubicBezTo>
                      <a:pt x="819" y="2684"/>
                      <a:pt x="840" y="2684"/>
                      <a:pt x="861" y="2663"/>
                    </a:cubicBezTo>
                    <a:cubicBezTo>
                      <a:pt x="945" y="2642"/>
                      <a:pt x="966" y="2537"/>
                      <a:pt x="924" y="2453"/>
                    </a:cubicBezTo>
                    <a:lnTo>
                      <a:pt x="357" y="1445"/>
                    </a:lnTo>
                    <a:cubicBezTo>
                      <a:pt x="336" y="1403"/>
                      <a:pt x="336" y="1340"/>
                      <a:pt x="357" y="1298"/>
                    </a:cubicBezTo>
                    <a:lnTo>
                      <a:pt x="924" y="247"/>
                    </a:lnTo>
                    <a:cubicBezTo>
                      <a:pt x="966" y="163"/>
                      <a:pt x="945" y="79"/>
                      <a:pt x="861" y="37"/>
                    </a:cubicBezTo>
                    <a:cubicBezTo>
                      <a:pt x="828" y="13"/>
                      <a:pt x="798" y="1"/>
                      <a:pt x="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93"/>
              <p:cNvSpPr/>
              <p:nvPr/>
            </p:nvSpPr>
            <p:spPr>
              <a:xfrm>
                <a:off x="5154625" y="3122625"/>
                <a:ext cx="90325" cy="79825"/>
              </a:xfrm>
              <a:custGeom>
                <a:avLst/>
                <a:gdLst/>
                <a:ahLst/>
                <a:cxnLst/>
                <a:rect l="l" t="t" r="r" b="b"/>
                <a:pathLst>
                  <a:path w="3613" h="3193" extrusionOk="0">
                    <a:moveTo>
                      <a:pt x="1156" y="0"/>
                    </a:moveTo>
                    <a:cubicBezTo>
                      <a:pt x="967" y="0"/>
                      <a:pt x="820" y="84"/>
                      <a:pt x="736" y="252"/>
                    </a:cubicBezTo>
                    <a:lnTo>
                      <a:pt x="85" y="1366"/>
                    </a:lnTo>
                    <a:cubicBezTo>
                      <a:pt x="1" y="1513"/>
                      <a:pt x="1" y="1681"/>
                      <a:pt x="85" y="1849"/>
                    </a:cubicBezTo>
                    <a:lnTo>
                      <a:pt x="673" y="2899"/>
                    </a:lnTo>
                    <a:lnTo>
                      <a:pt x="715" y="2941"/>
                    </a:lnTo>
                    <a:cubicBezTo>
                      <a:pt x="820" y="3088"/>
                      <a:pt x="967" y="3193"/>
                      <a:pt x="1135" y="3193"/>
                    </a:cubicBezTo>
                    <a:lnTo>
                      <a:pt x="2437" y="3193"/>
                    </a:lnTo>
                    <a:cubicBezTo>
                      <a:pt x="2626" y="3193"/>
                      <a:pt x="2773" y="3109"/>
                      <a:pt x="2857" y="2941"/>
                    </a:cubicBezTo>
                    <a:lnTo>
                      <a:pt x="3508" y="1828"/>
                    </a:lnTo>
                    <a:cubicBezTo>
                      <a:pt x="3613" y="1681"/>
                      <a:pt x="3613" y="1492"/>
                      <a:pt x="3550" y="1345"/>
                    </a:cubicBezTo>
                    <a:lnTo>
                      <a:pt x="2983" y="420"/>
                    </a:lnTo>
                    <a:lnTo>
                      <a:pt x="2878" y="252"/>
                    </a:lnTo>
                    <a:cubicBezTo>
                      <a:pt x="2773" y="84"/>
                      <a:pt x="2626" y="0"/>
                      <a:pt x="2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93"/>
              <p:cNvSpPr/>
              <p:nvPr/>
            </p:nvSpPr>
            <p:spPr>
              <a:xfrm>
                <a:off x="5196100" y="3122100"/>
                <a:ext cx="7900" cy="80350"/>
              </a:xfrm>
              <a:custGeom>
                <a:avLst/>
                <a:gdLst/>
                <a:ahLst/>
                <a:cxnLst/>
                <a:rect l="l" t="t" r="r" b="b"/>
                <a:pathLst>
                  <a:path w="316" h="3214" extrusionOk="0">
                    <a:moveTo>
                      <a:pt x="1" y="0"/>
                    </a:moveTo>
                    <a:lnTo>
                      <a:pt x="1" y="3214"/>
                    </a:lnTo>
                    <a:lnTo>
                      <a:pt x="316" y="3214"/>
                    </a:lnTo>
                    <a:lnTo>
                      <a:pt x="31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93"/>
              <p:cNvSpPr/>
              <p:nvPr/>
            </p:nvSpPr>
            <p:spPr>
              <a:xfrm>
                <a:off x="5161975" y="3128525"/>
                <a:ext cx="24175" cy="67100"/>
              </a:xfrm>
              <a:custGeom>
                <a:avLst/>
                <a:gdLst/>
                <a:ahLst/>
                <a:cxnLst/>
                <a:rect l="l" t="t" r="r" b="b"/>
                <a:pathLst>
                  <a:path w="967" h="2684" extrusionOk="0">
                    <a:moveTo>
                      <a:pt x="765" y="1"/>
                    </a:moveTo>
                    <a:cubicBezTo>
                      <a:pt x="718" y="1"/>
                      <a:pt x="677" y="29"/>
                      <a:pt x="652" y="79"/>
                    </a:cubicBezTo>
                    <a:lnTo>
                      <a:pt x="43" y="1214"/>
                    </a:lnTo>
                    <a:cubicBezTo>
                      <a:pt x="1" y="1319"/>
                      <a:pt x="1" y="1424"/>
                      <a:pt x="43" y="1529"/>
                    </a:cubicBezTo>
                    <a:lnTo>
                      <a:pt x="652" y="2600"/>
                    </a:lnTo>
                    <a:cubicBezTo>
                      <a:pt x="673" y="2663"/>
                      <a:pt x="736" y="2684"/>
                      <a:pt x="778" y="2684"/>
                    </a:cubicBezTo>
                    <a:cubicBezTo>
                      <a:pt x="799" y="2684"/>
                      <a:pt x="841" y="2684"/>
                      <a:pt x="862" y="2663"/>
                    </a:cubicBezTo>
                    <a:cubicBezTo>
                      <a:pt x="946" y="2642"/>
                      <a:pt x="967" y="2537"/>
                      <a:pt x="904" y="2453"/>
                    </a:cubicBezTo>
                    <a:lnTo>
                      <a:pt x="358" y="1445"/>
                    </a:lnTo>
                    <a:cubicBezTo>
                      <a:pt x="337" y="1403"/>
                      <a:pt x="337" y="1340"/>
                      <a:pt x="358" y="1298"/>
                    </a:cubicBezTo>
                    <a:lnTo>
                      <a:pt x="904" y="247"/>
                    </a:lnTo>
                    <a:cubicBezTo>
                      <a:pt x="967" y="163"/>
                      <a:pt x="946" y="79"/>
                      <a:pt x="862" y="37"/>
                    </a:cubicBezTo>
                    <a:cubicBezTo>
                      <a:pt x="828" y="13"/>
                      <a:pt x="795"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93"/>
              <p:cNvSpPr/>
              <p:nvPr/>
            </p:nvSpPr>
            <p:spPr>
              <a:xfrm>
                <a:off x="4755600" y="3286425"/>
                <a:ext cx="89800" cy="79325"/>
              </a:xfrm>
              <a:custGeom>
                <a:avLst/>
                <a:gdLst/>
                <a:ahLst/>
                <a:cxnLst/>
                <a:rect l="l" t="t" r="r" b="b"/>
                <a:pathLst>
                  <a:path w="3592" h="3173" extrusionOk="0">
                    <a:moveTo>
                      <a:pt x="1155" y="1"/>
                    </a:moveTo>
                    <a:cubicBezTo>
                      <a:pt x="966" y="1"/>
                      <a:pt x="819" y="64"/>
                      <a:pt x="735" y="232"/>
                    </a:cubicBezTo>
                    <a:lnTo>
                      <a:pt x="84" y="1366"/>
                    </a:lnTo>
                    <a:cubicBezTo>
                      <a:pt x="0" y="1492"/>
                      <a:pt x="0" y="1681"/>
                      <a:pt x="84" y="1828"/>
                    </a:cubicBezTo>
                    <a:lnTo>
                      <a:pt x="672" y="2878"/>
                    </a:lnTo>
                    <a:lnTo>
                      <a:pt x="714" y="2941"/>
                    </a:lnTo>
                    <a:cubicBezTo>
                      <a:pt x="819" y="3067"/>
                      <a:pt x="966" y="3172"/>
                      <a:pt x="1134" y="3172"/>
                    </a:cubicBezTo>
                    <a:lnTo>
                      <a:pt x="2436" y="3172"/>
                    </a:lnTo>
                    <a:cubicBezTo>
                      <a:pt x="2625" y="3172"/>
                      <a:pt x="2772" y="3088"/>
                      <a:pt x="2856" y="2941"/>
                    </a:cubicBezTo>
                    <a:lnTo>
                      <a:pt x="3507" y="1807"/>
                    </a:lnTo>
                    <a:cubicBezTo>
                      <a:pt x="3591" y="1639"/>
                      <a:pt x="3591" y="1471"/>
                      <a:pt x="3549" y="1324"/>
                    </a:cubicBezTo>
                    <a:lnTo>
                      <a:pt x="2982" y="421"/>
                    </a:lnTo>
                    <a:lnTo>
                      <a:pt x="2877" y="232"/>
                    </a:lnTo>
                    <a:cubicBezTo>
                      <a:pt x="2772" y="64"/>
                      <a:pt x="2625" y="1"/>
                      <a:pt x="2457" y="1"/>
                    </a:cubicBezTo>
                    <a:close/>
                  </a:path>
                </a:pathLst>
              </a:custGeom>
              <a:solidFill>
                <a:srgbClr val="FFB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93"/>
              <p:cNvSpPr/>
              <p:nvPr/>
            </p:nvSpPr>
            <p:spPr>
              <a:xfrm>
                <a:off x="4796550" y="3285375"/>
                <a:ext cx="7900" cy="80375"/>
              </a:xfrm>
              <a:custGeom>
                <a:avLst/>
                <a:gdLst/>
                <a:ahLst/>
                <a:cxnLst/>
                <a:rect l="l" t="t" r="r" b="b"/>
                <a:pathLst>
                  <a:path w="316" h="3215" extrusionOk="0">
                    <a:moveTo>
                      <a:pt x="0" y="1"/>
                    </a:moveTo>
                    <a:lnTo>
                      <a:pt x="0" y="3214"/>
                    </a:lnTo>
                    <a:lnTo>
                      <a:pt x="315" y="3214"/>
                    </a:lnTo>
                    <a:lnTo>
                      <a:pt x="31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93"/>
              <p:cNvSpPr/>
              <p:nvPr/>
            </p:nvSpPr>
            <p:spPr>
              <a:xfrm>
                <a:off x="4762950" y="3291300"/>
                <a:ext cx="24175" cy="67100"/>
              </a:xfrm>
              <a:custGeom>
                <a:avLst/>
                <a:gdLst/>
                <a:ahLst/>
                <a:cxnLst/>
                <a:rect l="l" t="t" r="r" b="b"/>
                <a:pathLst>
                  <a:path w="967" h="2684" extrusionOk="0">
                    <a:moveTo>
                      <a:pt x="764" y="0"/>
                    </a:moveTo>
                    <a:cubicBezTo>
                      <a:pt x="718" y="0"/>
                      <a:pt x="677" y="28"/>
                      <a:pt x="651" y="79"/>
                    </a:cubicBezTo>
                    <a:lnTo>
                      <a:pt x="42" y="1213"/>
                    </a:lnTo>
                    <a:cubicBezTo>
                      <a:pt x="0" y="1318"/>
                      <a:pt x="0" y="1423"/>
                      <a:pt x="42" y="1528"/>
                    </a:cubicBezTo>
                    <a:lnTo>
                      <a:pt x="651" y="2599"/>
                    </a:lnTo>
                    <a:cubicBezTo>
                      <a:pt x="672" y="2662"/>
                      <a:pt x="735" y="2683"/>
                      <a:pt x="777" y="2683"/>
                    </a:cubicBezTo>
                    <a:cubicBezTo>
                      <a:pt x="798" y="2683"/>
                      <a:pt x="840" y="2683"/>
                      <a:pt x="861" y="2662"/>
                    </a:cubicBezTo>
                    <a:cubicBezTo>
                      <a:pt x="945" y="2641"/>
                      <a:pt x="966" y="2536"/>
                      <a:pt x="903" y="2452"/>
                    </a:cubicBezTo>
                    <a:lnTo>
                      <a:pt x="357" y="1444"/>
                    </a:lnTo>
                    <a:cubicBezTo>
                      <a:pt x="336" y="1402"/>
                      <a:pt x="336" y="1339"/>
                      <a:pt x="357" y="1297"/>
                    </a:cubicBezTo>
                    <a:lnTo>
                      <a:pt x="903" y="247"/>
                    </a:lnTo>
                    <a:cubicBezTo>
                      <a:pt x="966" y="163"/>
                      <a:pt x="924" y="79"/>
                      <a:pt x="861" y="37"/>
                    </a:cubicBezTo>
                    <a:cubicBezTo>
                      <a:pt x="828" y="12"/>
                      <a:pt x="795" y="0"/>
                      <a:pt x="7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93"/>
              <p:cNvSpPr/>
              <p:nvPr/>
            </p:nvSpPr>
            <p:spPr>
              <a:xfrm>
                <a:off x="4772400" y="3296925"/>
                <a:ext cx="73000" cy="68825"/>
              </a:xfrm>
              <a:custGeom>
                <a:avLst/>
                <a:gdLst/>
                <a:ahLst/>
                <a:cxnLst/>
                <a:rect l="l" t="t" r="r" b="b"/>
                <a:pathLst>
                  <a:path w="2920" h="2753" extrusionOk="0">
                    <a:moveTo>
                      <a:pt x="2289" y="1"/>
                    </a:moveTo>
                    <a:cubicBezTo>
                      <a:pt x="2037" y="379"/>
                      <a:pt x="1680" y="862"/>
                      <a:pt x="1260" y="1303"/>
                    </a:cubicBezTo>
                    <a:cubicBezTo>
                      <a:pt x="1155" y="1408"/>
                      <a:pt x="1050" y="1534"/>
                      <a:pt x="945" y="1639"/>
                    </a:cubicBezTo>
                    <a:cubicBezTo>
                      <a:pt x="798" y="1807"/>
                      <a:pt x="630" y="1954"/>
                      <a:pt x="462" y="2122"/>
                    </a:cubicBezTo>
                    <a:cubicBezTo>
                      <a:pt x="378" y="2206"/>
                      <a:pt x="273" y="2248"/>
                      <a:pt x="189" y="2332"/>
                    </a:cubicBezTo>
                    <a:cubicBezTo>
                      <a:pt x="147" y="2374"/>
                      <a:pt x="63" y="2416"/>
                      <a:pt x="0" y="2458"/>
                    </a:cubicBezTo>
                    <a:lnTo>
                      <a:pt x="42" y="2521"/>
                    </a:lnTo>
                    <a:cubicBezTo>
                      <a:pt x="147" y="2647"/>
                      <a:pt x="294" y="2752"/>
                      <a:pt x="462" y="2752"/>
                    </a:cubicBezTo>
                    <a:lnTo>
                      <a:pt x="1764" y="2752"/>
                    </a:lnTo>
                    <a:cubicBezTo>
                      <a:pt x="1953" y="2752"/>
                      <a:pt x="2100" y="2668"/>
                      <a:pt x="2184" y="2521"/>
                    </a:cubicBezTo>
                    <a:lnTo>
                      <a:pt x="2835" y="1387"/>
                    </a:lnTo>
                    <a:cubicBezTo>
                      <a:pt x="2919" y="1219"/>
                      <a:pt x="2919" y="1051"/>
                      <a:pt x="2835" y="904"/>
                    </a:cubicBezTo>
                    <a:lnTo>
                      <a:pt x="22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93"/>
              <p:cNvSpPr/>
              <p:nvPr/>
            </p:nvSpPr>
            <p:spPr>
              <a:xfrm>
                <a:off x="4888950" y="3286425"/>
                <a:ext cx="89800" cy="79325"/>
              </a:xfrm>
              <a:custGeom>
                <a:avLst/>
                <a:gdLst/>
                <a:ahLst/>
                <a:cxnLst/>
                <a:rect l="l" t="t" r="r" b="b"/>
                <a:pathLst>
                  <a:path w="3592" h="3173" extrusionOk="0">
                    <a:moveTo>
                      <a:pt x="1156" y="1"/>
                    </a:moveTo>
                    <a:cubicBezTo>
                      <a:pt x="967" y="1"/>
                      <a:pt x="799" y="64"/>
                      <a:pt x="736" y="232"/>
                    </a:cubicBezTo>
                    <a:lnTo>
                      <a:pt x="64" y="1366"/>
                    </a:lnTo>
                    <a:cubicBezTo>
                      <a:pt x="1" y="1492"/>
                      <a:pt x="1" y="1681"/>
                      <a:pt x="64" y="1828"/>
                    </a:cubicBezTo>
                    <a:lnTo>
                      <a:pt x="673" y="2878"/>
                    </a:lnTo>
                    <a:lnTo>
                      <a:pt x="694" y="2941"/>
                    </a:lnTo>
                    <a:cubicBezTo>
                      <a:pt x="799" y="3067"/>
                      <a:pt x="967" y="3172"/>
                      <a:pt x="1114" y="3172"/>
                    </a:cubicBezTo>
                    <a:lnTo>
                      <a:pt x="2437" y="3172"/>
                    </a:lnTo>
                    <a:cubicBezTo>
                      <a:pt x="2626" y="3172"/>
                      <a:pt x="2773" y="3088"/>
                      <a:pt x="2857" y="2941"/>
                    </a:cubicBezTo>
                    <a:lnTo>
                      <a:pt x="3508" y="1807"/>
                    </a:lnTo>
                    <a:cubicBezTo>
                      <a:pt x="3592" y="1639"/>
                      <a:pt x="3592" y="1471"/>
                      <a:pt x="3529" y="1324"/>
                    </a:cubicBezTo>
                    <a:lnTo>
                      <a:pt x="2983" y="421"/>
                    </a:lnTo>
                    <a:lnTo>
                      <a:pt x="2878" y="232"/>
                    </a:lnTo>
                    <a:cubicBezTo>
                      <a:pt x="2773" y="64"/>
                      <a:pt x="2626" y="1"/>
                      <a:pt x="2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93"/>
              <p:cNvSpPr/>
              <p:nvPr/>
            </p:nvSpPr>
            <p:spPr>
              <a:xfrm>
                <a:off x="4929900" y="3285375"/>
                <a:ext cx="7900" cy="80375"/>
              </a:xfrm>
              <a:custGeom>
                <a:avLst/>
                <a:gdLst/>
                <a:ahLst/>
                <a:cxnLst/>
                <a:rect l="l" t="t" r="r" b="b"/>
                <a:pathLst>
                  <a:path w="316" h="3215" extrusionOk="0">
                    <a:moveTo>
                      <a:pt x="1" y="1"/>
                    </a:moveTo>
                    <a:lnTo>
                      <a:pt x="1" y="3214"/>
                    </a:lnTo>
                    <a:lnTo>
                      <a:pt x="316" y="3214"/>
                    </a:lnTo>
                    <a:lnTo>
                      <a:pt x="3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93"/>
              <p:cNvSpPr/>
              <p:nvPr/>
            </p:nvSpPr>
            <p:spPr>
              <a:xfrm>
                <a:off x="4895250" y="3291300"/>
                <a:ext cx="24175" cy="67100"/>
              </a:xfrm>
              <a:custGeom>
                <a:avLst/>
                <a:gdLst/>
                <a:ahLst/>
                <a:cxnLst/>
                <a:rect l="l" t="t" r="r" b="b"/>
                <a:pathLst>
                  <a:path w="967" h="2684" extrusionOk="0">
                    <a:moveTo>
                      <a:pt x="780" y="0"/>
                    </a:moveTo>
                    <a:cubicBezTo>
                      <a:pt x="736" y="0"/>
                      <a:pt x="690" y="28"/>
                      <a:pt x="652" y="79"/>
                    </a:cubicBezTo>
                    <a:lnTo>
                      <a:pt x="64" y="1213"/>
                    </a:lnTo>
                    <a:cubicBezTo>
                      <a:pt x="1" y="1318"/>
                      <a:pt x="1" y="1423"/>
                      <a:pt x="64" y="1528"/>
                    </a:cubicBezTo>
                    <a:lnTo>
                      <a:pt x="652" y="2599"/>
                    </a:lnTo>
                    <a:cubicBezTo>
                      <a:pt x="694" y="2662"/>
                      <a:pt x="736" y="2683"/>
                      <a:pt x="799" y="2683"/>
                    </a:cubicBezTo>
                    <a:cubicBezTo>
                      <a:pt x="820" y="2683"/>
                      <a:pt x="841" y="2683"/>
                      <a:pt x="862" y="2662"/>
                    </a:cubicBezTo>
                    <a:cubicBezTo>
                      <a:pt x="946" y="2641"/>
                      <a:pt x="967" y="2536"/>
                      <a:pt x="925" y="2452"/>
                    </a:cubicBezTo>
                    <a:lnTo>
                      <a:pt x="379" y="1444"/>
                    </a:lnTo>
                    <a:cubicBezTo>
                      <a:pt x="337" y="1402"/>
                      <a:pt x="337" y="1339"/>
                      <a:pt x="379" y="1297"/>
                    </a:cubicBezTo>
                    <a:lnTo>
                      <a:pt x="925" y="247"/>
                    </a:lnTo>
                    <a:cubicBezTo>
                      <a:pt x="967" y="163"/>
                      <a:pt x="946" y="79"/>
                      <a:pt x="862" y="37"/>
                    </a:cubicBezTo>
                    <a:cubicBezTo>
                      <a:pt x="837" y="12"/>
                      <a:pt x="809" y="0"/>
                      <a:pt x="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93"/>
              <p:cNvSpPr/>
              <p:nvPr/>
            </p:nvSpPr>
            <p:spPr>
              <a:xfrm>
                <a:off x="5021800" y="3286425"/>
                <a:ext cx="90325" cy="79325"/>
              </a:xfrm>
              <a:custGeom>
                <a:avLst/>
                <a:gdLst/>
                <a:ahLst/>
                <a:cxnLst/>
                <a:rect l="l" t="t" r="r" b="b"/>
                <a:pathLst>
                  <a:path w="3613" h="3173" extrusionOk="0">
                    <a:moveTo>
                      <a:pt x="1155" y="1"/>
                    </a:moveTo>
                    <a:cubicBezTo>
                      <a:pt x="966" y="1"/>
                      <a:pt x="819" y="64"/>
                      <a:pt x="735" y="232"/>
                    </a:cubicBezTo>
                    <a:lnTo>
                      <a:pt x="84" y="1366"/>
                    </a:lnTo>
                    <a:cubicBezTo>
                      <a:pt x="0" y="1492"/>
                      <a:pt x="0" y="1681"/>
                      <a:pt x="84" y="1828"/>
                    </a:cubicBezTo>
                    <a:lnTo>
                      <a:pt x="693" y="2878"/>
                    </a:lnTo>
                    <a:lnTo>
                      <a:pt x="714" y="2941"/>
                    </a:lnTo>
                    <a:cubicBezTo>
                      <a:pt x="819" y="3067"/>
                      <a:pt x="966" y="3172"/>
                      <a:pt x="1134" y="3172"/>
                    </a:cubicBezTo>
                    <a:lnTo>
                      <a:pt x="2457" y="3172"/>
                    </a:lnTo>
                    <a:cubicBezTo>
                      <a:pt x="2625" y="3172"/>
                      <a:pt x="2793" y="3088"/>
                      <a:pt x="2877" y="2941"/>
                    </a:cubicBezTo>
                    <a:lnTo>
                      <a:pt x="3528" y="1807"/>
                    </a:lnTo>
                    <a:cubicBezTo>
                      <a:pt x="3612" y="1639"/>
                      <a:pt x="3612" y="1471"/>
                      <a:pt x="3549" y="1324"/>
                    </a:cubicBezTo>
                    <a:lnTo>
                      <a:pt x="3003" y="421"/>
                    </a:lnTo>
                    <a:lnTo>
                      <a:pt x="2898" y="232"/>
                    </a:lnTo>
                    <a:cubicBezTo>
                      <a:pt x="2793" y="64"/>
                      <a:pt x="2625" y="1"/>
                      <a:pt x="2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93"/>
              <p:cNvSpPr/>
              <p:nvPr/>
            </p:nvSpPr>
            <p:spPr>
              <a:xfrm>
                <a:off x="5062750" y="3285375"/>
                <a:ext cx="7900" cy="80375"/>
              </a:xfrm>
              <a:custGeom>
                <a:avLst/>
                <a:gdLst/>
                <a:ahLst/>
                <a:cxnLst/>
                <a:rect l="l" t="t" r="r" b="b"/>
                <a:pathLst>
                  <a:path w="316" h="3215" extrusionOk="0">
                    <a:moveTo>
                      <a:pt x="0" y="1"/>
                    </a:moveTo>
                    <a:lnTo>
                      <a:pt x="0" y="3214"/>
                    </a:lnTo>
                    <a:lnTo>
                      <a:pt x="315" y="3214"/>
                    </a:lnTo>
                    <a:lnTo>
                      <a:pt x="3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93"/>
              <p:cNvSpPr/>
              <p:nvPr/>
            </p:nvSpPr>
            <p:spPr>
              <a:xfrm>
                <a:off x="5028625" y="3291300"/>
                <a:ext cx="24175" cy="67100"/>
              </a:xfrm>
              <a:custGeom>
                <a:avLst/>
                <a:gdLst/>
                <a:ahLst/>
                <a:cxnLst/>
                <a:rect l="l" t="t" r="r" b="b"/>
                <a:pathLst>
                  <a:path w="967" h="2684" extrusionOk="0">
                    <a:moveTo>
                      <a:pt x="770" y="0"/>
                    </a:moveTo>
                    <a:cubicBezTo>
                      <a:pt x="727" y="0"/>
                      <a:pt x="689" y="28"/>
                      <a:pt x="651" y="79"/>
                    </a:cubicBezTo>
                    <a:lnTo>
                      <a:pt x="42" y="1213"/>
                    </a:lnTo>
                    <a:cubicBezTo>
                      <a:pt x="0" y="1318"/>
                      <a:pt x="0" y="1423"/>
                      <a:pt x="42" y="1528"/>
                    </a:cubicBezTo>
                    <a:lnTo>
                      <a:pt x="651" y="2599"/>
                    </a:lnTo>
                    <a:cubicBezTo>
                      <a:pt x="672" y="2662"/>
                      <a:pt x="735" y="2683"/>
                      <a:pt x="777" y="2683"/>
                    </a:cubicBezTo>
                    <a:cubicBezTo>
                      <a:pt x="819" y="2683"/>
                      <a:pt x="840" y="2683"/>
                      <a:pt x="861" y="2662"/>
                    </a:cubicBezTo>
                    <a:cubicBezTo>
                      <a:pt x="945" y="2641"/>
                      <a:pt x="966" y="2536"/>
                      <a:pt x="924" y="2452"/>
                    </a:cubicBezTo>
                    <a:lnTo>
                      <a:pt x="357" y="1444"/>
                    </a:lnTo>
                    <a:cubicBezTo>
                      <a:pt x="336" y="1402"/>
                      <a:pt x="336" y="1339"/>
                      <a:pt x="357" y="1297"/>
                    </a:cubicBezTo>
                    <a:lnTo>
                      <a:pt x="924" y="247"/>
                    </a:lnTo>
                    <a:cubicBezTo>
                      <a:pt x="966" y="163"/>
                      <a:pt x="945" y="79"/>
                      <a:pt x="861" y="37"/>
                    </a:cubicBezTo>
                    <a:cubicBezTo>
                      <a:pt x="828" y="12"/>
                      <a:pt x="798" y="0"/>
                      <a:pt x="7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93"/>
              <p:cNvSpPr/>
              <p:nvPr/>
            </p:nvSpPr>
            <p:spPr>
              <a:xfrm>
                <a:off x="5154625" y="3286425"/>
                <a:ext cx="90325" cy="79325"/>
              </a:xfrm>
              <a:custGeom>
                <a:avLst/>
                <a:gdLst/>
                <a:ahLst/>
                <a:cxnLst/>
                <a:rect l="l" t="t" r="r" b="b"/>
                <a:pathLst>
                  <a:path w="3613" h="3173" extrusionOk="0">
                    <a:moveTo>
                      <a:pt x="1156" y="1"/>
                    </a:moveTo>
                    <a:cubicBezTo>
                      <a:pt x="967" y="1"/>
                      <a:pt x="820" y="64"/>
                      <a:pt x="736" y="232"/>
                    </a:cubicBezTo>
                    <a:lnTo>
                      <a:pt x="85" y="1366"/>
                    </a:lnTo>
                    <a:cubicBezTo>
                      <a:pt x="1" y="1492"/>
                      <a:pt x="1" y="1681"/>
                      <a:pt x="85" y="1828"/>
                    </a:cubicBezTo>
                    <a:lnTo>
                      <a:pt x="673" y="2878"/>
                    </a:lnTo>
                    <a:lnTo>
                      <a:pt x="715" y="2941"/>
                    </a:lnTo>
                    <a:cubicBezTo>
                      <a:pt x="820" y="3067"/>
                      <a:pt x="967" y="3172"/>
                      <a:pt x="1135" y="3172"/>
                    </a:cubicBezTo>
                    <a:lnTo>
                      <a:pt x="2437" y="3172"/>
                    </a:lnTo>
                    <a:cubicBezTo>
                      <a:pt x="2626" y="3172"/>
                      <a:pt x="2773" y="3088"/>
                      <a:pt x="2857" y="2941"/>
                    </a:cubicBezTo>
                    <a:lnTo>
                      <a:pt x="3508" y="1807"/>
                    </a:lnTo>
                    <a:cubicBezTo>
                      <a:pt x="3613" y="1639"/>
                      <a:pt x="3613" y="1471"/>
                      <a:pt x="3550" y="1324"/>
                    </a:cubicBezTo>
                    <a:lnTo>
                      <a:pt x="2983" y="421"/>
                    </a:lnTo>
                    <a:lnTo>
                      <a:pt x="2878" y="232"/>
                    </a:lnTo>
                    <a:cubicBezTo>
                      <a:pt x="2773" y="64"/>
                      <a:pt x="2626" y="1"/>
                      <a:pt x="2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93"/>
              <p:cNvSpPr/>
              <p:nvPr/>
            </p:nvSpPr>
            <p:spPr>
              <a:xfrm>
                <a:off x="5196100" y="3285375"/>
                <a:ext cx="7900" cy="80375"/>
              </a:xfrm>
              <a:custGeom>
                <a:avLst/>
                <a:gdLst/>
                <a:ahLst/>
                <a:cxnLst/>
                <a:rect l="l" t="t" r="r" b="b"/>
                <a:pathLst>
                  <a:path w="316" h="3215" extrusionOk="0">
                    <a:moveTo>
                      <a:pt x="1" y="1"/>
                    </a:moveTo>
                    <a:lnTo>
                      <a:pt x="1" y="3214"/>
                    </a:lnTo>
                    <a:lnTo>
                      <a:pt x="316" y="3214"/>
                    </a:lnTo>
                    <a:lnTo>
                      <a:pt x="3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93"/>
              <p:cNvSpPr/>
              <p:nvPr/>
            </p:nvSpPr>
            <p:spPr>
              <a:xfrm>
                <a:off x="5161975" y="3291300"/>
                <a:ext cx="24175" cy="67100"/>
              </a:xfrm>
              <a:custGeom>
                <a:avLst/>
                <a:gdLst/>
                <a:ahLst/>
                <a:cxnLst/>
                <a:rect l="l" t="t" r="r" b="b"/>
                <a:pathLst>
                  <a:path w="967" h="2684" extrusionOk="0">
                    <a:moveTo>
                      <a:pt x="765" y="0"/>
                    </a:moveTo>
                    <a:cubicBezTo>
                      <a:pt x="718" y="0"/>
                      <a:pt x="677" y="28"/>
                      <a:pt x="652" y="79"/>
                    </a:cubicBezTo>
                    <a:lnTo>
                      <a:pt x="43" y="1213"/>
                    </a:lnTo>
                    <a:cubicBezTo>
                      <a:pt x="1" y="1318"/>
                      <a:pt x="1" y="1423"/>
                      <a:pt x="43" y="1528"/>
                    </a:cubicBezTo>
                    <a:lnTo>
                      <a:pt x="652" y="2599"/>
                    </a:lnTo>
                    <a:cubicBezTo>
                      <a:pt x="673" y="2662"/>
                      <a:pt x="736" y="2683"/>
                      <a:pt x="778" y="2683"/>
                    </a:cubicBezTo>
                    <a:cubicBezTo>
                      <a:pt x="799" y="2683"/>
                      <a:pt x="841" y="2683"/>
                      <a:pt x="862" y="2662"/>
                    </a:cubicBezTo>
                    <a:cubicBezTo>
                      <a:pt x="946" y="2641"/>
                      <a:pt x="967" y="2536"/>
                      <a:pt x="904" y="2452"/>
                    </a:cubicBezTo>
                    <a:lnTo>
                      <a:pt x="358" y="1444"/>
                    </a:lnTo>
                    <a:cubicBezTo>
                      <a:pt x="337" y="1402"/>
                      <a:pt x="337" y="1339"/>
                      <a:pt x="358" y="1297"/>
                    </a:cubicBezTo>
                    <a:lnTo>
                      <a:pt x="904" y="247"/>
                    </a:lnTo>
                    <a:cubicBezTo>
                      <a:pt x="967" y="163"/>
                      <a:pt x="946" y="79"/>
                      <a:pt x="862" y="37"/>
                    </a:cubicBezTo>
                    <a:cubicBezTo>
                      <a:pt x="828" y="12"/>
                      <a:pt x="795" y="0"/>
                      <a:pt x="7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93"/>
              <p:cNvSpPr/>
              <p:nvPr/>
            </p:nvSpPr>
            <p:spPr>
              <a:xfrm>
                <a:off x="4294075" y="3041775"/>
                <a:ext cx="585975" cy="395900"/>
              </a:xfrm>
              <a:custGeom>
                <a:avLst/>
                <a:gdLst/>
                <a:ahLst/>
                <a:cxnLst/>
                <a:rect l="l" t="t" r="r" b="b"/>
                <a:pathLst>
                  <a:path w="23439" h="15836" extrusionOk="0">
                    <a:moveTo>
                      <a:pt x="1" y="0"/>
                    </a:moveTo>
                    <a:lnTo>
                      <a:pt x="1" y="15835"/>
                    </a:lnTo>
                    <a:lnTo>
                      <a:pt x="23439" y="15835"/>
                    </a:lnTo>
                    <a:lnTo>
                      <a:pt x="234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93"/>
              <p:cNvSpPr/>
              <p:nvPr/>
            </p:nvSpPr>
            <p:spPr>
              <a:xfrm>
                <a:off x="4294075" y="3041775"/>
                <a:ext cx="430050" cy="395900"/>
              </a:xfrm>
              <a:custGeom>
                <a:avLst/>
                <a:gdLst/>
                <a:ahLst/>
                <a:cxnLst/>
                <a:rect l="l" t="t" r="r" b="b"/>
                <a:pathLst>
                  <a:path w="17202" h="15836" extrusionOk="0">
                    <a:moveTo>
                      <a:pt x="14303" y="0"/>
                    </a:moveTo>
                    <a:cubicBezTo>
                      <a:pt x="12350" y="3612"/>
                      <a:pt x="7666" y="10984"/>
                      <a:pt x="967" y="14449"/>
                    </a:cubicBezTo>
                    <a:cubicBezTo>
                      <a:pt x="652" y="14638"/>
                      <a:pt x="316" y="14764"/>
                      <a:pt x="1" y="14932"/>
                    </a:cubicBezTo>
                    <a:lnTo>
                      <a:pt x="1" y="15835"/>
                    </a:lnTo>
                    <a:lnTo>
                      <a:pt x="3676" y="15835"/>
                    </a:lnTo>
                    <a:cubicBezTo>
                      <a:pt x="6721" y="13987"/>
                      <a:pt x="9304" y="11467"/>
                      <a:pt x="11363" y="8926"/>
                    </a:cubicBezTo>
                    <a:cubicBezTo>
                      <a:pt x="14366" y="5314"/>
                      <a:pt x="16340" y="1722"/>
                      <a:pt x="17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93"/>
              <p:cNvSpPr/>
              <p:nvPr/>
            </p:nvSpPr>
            <p:spPr>
              <a:xfrm>
                <a:off x="4330300" y="3099000"/>
                <a:ext cx="166475" cy="11575"/>
              </a:xfrm>
              <a:custGeom>
                <a:avLst/>
                <a:gdLst/>
                <a:ahLst/>
                <a:cxnLst/>
                <a:rect l="l" t="t" r="r" b="b"/>
                <a:pathLst>
                  <a:path w="6659" h="463" extrusionOk="0">
                    <a:moveTo>
                      <a:pt x="1" y="0"/>
                    </a:moveTo>
                    <a:lnTo>
                      <a:pt x="1" y="462"/>
                    </a:lnTo>
                    <a:lnTo>
                      <a:pt x="6658" y="462"/>
                    </a:lnTo>
                    <a:lnTo>
                      <a:pt x="66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93"/>
              <p:cNvSpPr/>
              <p:nvPr/>
            </p:nvSpPr>
            <p:spPr>
              <a:xfrm>
                <a:off x="4330300" y="3127875"/>
                <a:ext cx="166475" cy="11575"/>
              </a:xfrm>
              <a:custGeom>
                <a:avLst/>
                <a:gdLst/>
                <a:ahLst/>
                <a:cxnLst/>
                <a:rect l="l" t="t" r="r" b="b"/>
                <a:pathLst>
                  <a:path w="6659" h="463" extrusionOk="0">
                    <a:moveTo>
                      <a:pt x="1" y="0"/>
                    </a:moveTo>
                    <a:lnTo>
                      <a:pt x="1" y="462"/>
                    </a:lnTo>
                    <a:lnTo>
                      <a:pt x="6658" y="462"/>
                    </a:lnTo>
                    <a:lnTo>
                      <a:pt x="66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93"/>
              <p:cNvSpPr/>
              <p:nvPr/>
            </p:nvSpPr>
            <p:spPr>
              <a:xfrm>
                <a:off x="4330300" y="3156750"/>
                <a:ext cx="166475" cy="11050"/>
              </a:xfrm>
              <a:custGeom>
                <a:avLst/>
                <a:gdLst/>
                <a:ahLst/>
                <a:cxnLst/>
                <a:rect l="l" t="t" r="r" b="b"/>
                <a:pathLst>
                  <a:path w="6659" h="442" extrusionOk="0">
                    <a:moveTo>
                      <a:pt x="1" y="1"/>
                    </a:moveTo>
                    <a:lnTo>
                      <a:pt x="1" y="442"/>
                    </a:lnTo>
                    <a:lnTo>
                      <a:pt x="6658" y="442"/>
                    </a:lnTo>
                    <a:lnTo>
                      <a:pt x="665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18" name="Google Shape;2618;p93"/>
          <p:cNvGrpSpPr/>
          <p:nvPr/>
        </p:nvGrpSpPr>
        <p:grpSpPr>
          <a:xfrm>
            <a:off x="5892414" y="2324835"/>
            <a:ext cx="798477" cy="796946"/>
            <a:chOff x="7300864" y="642535"/>
            <a:chExt cx="798477" cy="796946"/>
          </a:xfrm>
        </p:grpSpPr>
        <p:sp>
          <p:nvSpPr>
            <p:cNvPr id="2619" name="Google Shape;2619;p93"/>
            <p:cNvSpPr/>
            <p:nvPr/>
          </p:nvSpPr>
          <p:spPr>
            <a:xfrm rot="2700000">
              <a:off x="7522174" y="655457"/>
              <a:ext cx="355951" cy="77110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93"/>
            <p:cNvSpPr/>
            <p:nvPr/>
          </p:nvSpPr>
          <p:spPr>
            <a:xfrm rot="2700000">
              <a:off x="7398266" y="953068"/>
              <a:ext cx="311032" cy="404329"/>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93"/>
            <p:cNvSpPr/>
            <p:nvPr/>
          </p:nvSpPr>
          <p:spPr>
            <a:xfrm rot="2700000">
              <a:off x="7692024" y="724979"/>
              <a:ext cx="309823" cy="404088"/>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2" name="Google Shape;2622;p93"/>
          <p:cNvGrpSpPr/>
          <p:nvPr/>
        </p:nvGrpSpPr>
        <p:grpSpPr>
          <a:xfrm>
            <a:off x="5753413" y="3670490"/>
            <a:ext cx="693913" cy="847457"/>
            <a:chOff x="7476963" y="3627165"/>
            <a:chExt cx="693913" cy="847457"/>
          </a:xfrm>
        </p:grpSpPr>
        <p:sp>
          <p:nvSpPr>
            <p:cNvPr id="2623" name="Google Shape;2623;p93"/>
            <p:cNvSpPr/>
            <p:nvPr/>
          </p:nvSpPr>
          <p:spPr>
            <a:xfrm rot="8999237">
              <a:off x="7645946" y="3665371"/>
              <a:ext cx="355946" cy="77109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93"/>
            <p:cNvSpPr/>
            <p:nvPr/>
          </p:nvSpPr>
          <p:spPr>
            <a:xfrm rot="8999111">
              <a:off x="7595912" y="3677844"/>
              <a:ext cx="311017" cy="404310"/>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93"/>
            <p:cNvSpPr/>
            <p:nvPr/>
          </p:nvSpPr>
          <p:spPr>
            <a:xfrm rot="8999111">
              <a:off x="7741158" y="4020161"/>
              <a:ext cx="309809" cy="404068"/>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6" name="Google Shape;2626;p93"/>
          <p:cNvGrpSpPr/>
          <p:nvPr/>
        </p:nvGrpSpPr>
        <p:grpSpPr>
          <a:xfrm>
            <a:off x="6760089" y="3350185"/>
            <a:ext cx="798477" cy="796946"/>
            <a:chOff x="7632314" y="2652585"/>
            <a:chExt cx="798477" cy="796946"/>
          </a:xfrm>
        </p:grpSpPr>
        <p:sp>
          <p:nvSpPr>
            <p:cNvPr id="2627" name="Google Shape;2627;p93"/>
            <p:cNvSpPr/>
            <p:nvPr/>
          </p:nvSpPr>
          <p:spPr>
            <a:xfrm rot="2700000">
              <a:off x="7853624" y="2665507"/>
              <a:ext cx="355951" cy="77110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93"/>
            <p:cNvSpPr/>
            <p:nvPr/>
          </p:nvSpPr>
          <p:spPr>
            <a:xfrm rot="2700000">
              <a:off x="7729716" y="2963118"/>
              <a:ext cx="311032" cy="404329"/>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93"/>
            <p:cNvSpPr/>
            <p:nvPr/>
          </p:nvSpPr>
          <p:spPr>
            <a:xfrm rot="2700000">
              <a:off x="8023474" y="2735029"/>
              <a:ext cx="309823" cy="404088"/>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0" name="Google Shape;2630;p93"/>
          <p:cNvSpPr txBox="1">
            <a:spLocks noGrp="1"/>
          </p:cNvSpPr>
          <p:nvPr>
            <p:ph type="title"/>
          </p:nvPr>
        </p:nvSpPr>
        <p:spPr>
          <a:xfrm>
            <a:off x="287878" y="1058465"/>
            <a:ext cx="5184600" cy="78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000"/>
              <a:t>Thank You</a:t>
            </a:r>
            <a:endParaRPr sz="6000"/>
          </a:p>
        </p:txBody>
      </p:sp>
      <p:sp>
        <p:nvSpPr>
          <p:cNvPr id="2631" name="Google Shape;2631;p93"/>
          <p:cNvSpPr txBox="1">
            <a:spLocks noGrp="1"/>
          </p:cNvSpPr>
          <p:nvPr>
            <p:ph type="subTitle" idx="1"/>
          </p:nvPr>
        </p:nvSpPr>
        <p:spPr>
          <a:xfrm>
            <a:off x="565775" y="3243900"/>
            <a:ext cx="3861000" cy="50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000" b="1"/>
          </a:p>
          <a:p>
            <a:pPr marL="0" lvl="0" indent="0" algn="ctr" rtl="0">
              <a:spcBef>
                <a:spcPts val="1000"/>
              </a:spcBef>
              <a:spcAft>
                <a:spcPts val="0"/>
              </a:spcAft>
              <a:buNone/>
            </a:pPr>
            <a:endParaRPr/>
          </a:p>
        </p:txBody>
      </p:sp>
      <p:sp>
        <p:nvSpPr>
          <p:cNvPr id="2632" name="Google Shape;2632;p93"/>
          <p:cNvSpPr txBox="1"/>
          <p:nvPr/>
        </p:nvSpPr>
        <p:spPr>
          <a:xfrm>
            <a:off x="287878" y="2102587"/>
            <a:ext cx="6009300" cy="175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400" b="1">
                <a:solidFill>
                  <a:schemeClr val="lt1"/>
                </a:solidFill>
                <a:latin typeface="Open Sans"/>
                <a:ea typeface="Open Sans"/>
                <a:cs typeface="Open Sans"/>
                <a:sym typeface="Open Sans"/>
              </a:rPr>
              <a:t>MeDispenser</a:t>
            </a:r>
            <a:endParaRPr sz="4400" b="1">
              <a:solidFill>
                <a:schemeClr val="lt1"/>
              </a:solidFill>
              <a:latin typeface="Open Sans"/>
              <a:ea typeface="Open Sans"/>
              <a:cs typeface="Open Sans"/>
              <a:sym typeface="Open Sans"/>
            </a:endParaRPr>
          </a:p>
          <a:p>
            <a:pPr marL="0" lvl="0" indent="0" algn="l" rtl="0">
              <a:spcBef>
                <a:spcPts val="0"/>
              </a:spcBef>
              <a:spcAft>
                <a:spcPts val="0"/>
              </a:spcAft>
              <a:buNone/>
            </a:pPr>
            <a:r>
              <a:rPr lang="en" sz="4400" b="1">
                <a:solidFill>
                  <a:schemeClr val="lt1"/>
                </a:solidFill>
                <a:latin typeface="Open Sans"/>
                <a:ea typeface="Open Sans"/>
                <a:cs typeface="Open Sans"/>
                <a:sym typeface="Open Sans"/>
              </a:rPr>
              <a:t>For the Future Me</a:t>
            </a:r>
            <a:endParaRPr sz="4400" b="1">
              <a:solidFill>
                <a:schemeClr val="lt1"/>
              </a:solidFill>
              <a:latin typeface="Open Sans"/>
              <a:ea typeface="Open Sans"/>
              <a:cs typeface="Open Sans"/>
              <a:sym typeface="Open Sans"/>
            </a:endParaRPr>
          </a:p>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sp>
        <p:nvSpPr>
          <p:cNvPr id="2633" name="Google Shape;2633;p93"/>
          <p:cNvSpPr txBox="1"/>
          <p:nvPr/>
        </p:nvSpPr>
        <p:spPr>
          <a:xfrm>
            <a:off x="5303075" y="225000"/>
            <a:ext cx="3846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Open Sans"/>
              <a:ea typeface="Open Sans"/>
              <a:cs typeface="Open Sans"/>
              <a:sym typeface="Open Sans"/>
            </a:endParaRPr>
          </a:p>
        </p:txBody>
      </p:sp>
      <p:cxnSp>
        <p:nvCxnSpPr>
          <p:cNvPr id="2634" name="Google Shape;2634;p93"/>
          <p:cNvCxnSpPr/>
          <p:nvPr/>
        </p:nvCxnSpPr>
        <p:spPr>
          <a:xfrm rot="10800000" flipH="1">
            <a:off x="4207938" y="2502957"/>
            <a:ext cx="1174200" cy="4500"/>
          </a:xfrm>
          <a:prstGeom prst="straightConnector1">
            <a:avLst/>
          </a:prstGeom>
          <a:noFill/>
          <a:ln w="76200" cap="flat" cmpd="sng">
            <a:solidFill>
              <a:schemeClr val="accent2"/>
            </a:solidFill>
            <a:prstDash val="solid"/>
            <a:round/>
            <a:headEnd type="none" w="med" len="med"/>
            <a:tailEnd type="none" w="med" len="med"/>
          </a:ln>
        </p:spPr>
      </p:cxn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31"/>
          <p:cNvSpPr/>
          <p:nvPr/>
        </p:nvSpPr>
        <p:spPr>
          <a:xfrm>
            <a:off x="2578575" y="3102750"/>
            <a:ext cx="3600300" cy="12123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1"/>
          <p:cNvSpPr/>
          <p:nvPr/>
        </p:nvSpPr>
        <p:spPr>
          <a:xfrm>
            <a:off x="4572000" y="1405063"/>
            <a:ext cx="3600300" cy="12123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1"/>
          <p:cNvSpPr/>
          <p:nvPr/>
        </p:nvSpPr>
        <p:spPr>
          <a:xfrm>
            <a:off x="704850" y="1405063"/>
            <a:ext cx="3600300" cy="1212300"/>
          </a:xfrm>
          <a:prstGeom prst="roundRect">
            <a:avLst>
              <a:gd name="adj" fmla="val 16667"/>
            </a:avLst>
          </a:prstGeom>
          <a:solidFill>
            <a:schemeClr val="accent3"/>
          </a:solidFill>
          <a:ln>
            <a:noFill/>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1"/>
          <p:cNvSpPr txBox="1">
            <a:spLocks noGrp="1"/>
          </p:cNvSpPr>
          <p:nvPr>
            <p:ph type="title"/>
          </p:nvPr>
        </p:nvSpPr>
        <p:spPr>
          <a:xfrm>
            <a:off x="713225" y="362625"/>
            <a:ext cx="7717500" cy="7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Root causes of the issue </a:t>
            </a:r>
            <a:endParaRPr/>
          </a:p>
        </p:txBody>
      </p:sp>
      <p:sp>
        <p:nvSpPr>
          <p:cNvPr id="1290" name="Google Shape;1290;p31"/>
          <p:cNvSpPr txBox="1">
            <a:spLocks noGrp="1"/>
          </p:cNvSpPr>
          <p:nvPr>
            <p:ph type="subTitle" idx="1"/>
          </p:nvPr>
        </p:nvSpPr>
        <p:spPr>
          <a:xfrm>
            <a:off x="794049" y="1508670"/>
            <a:ext cx="3702303" cy="1014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1. Complications in medication regime </a:t>
            </a:r>
            <a:endParaRPr sz="2400"/>
          </a:p>
        </p:txBody>
      </p:sp>
      <p:sp>
        <p:nvSpPr>
          <p:cNvPr id="1291" name="Google Shape;1291;p31"/>
          <p:cNvSpPr txBox="1">
            <a:spLocks noGrp="1"/>
          </p:cNvSpPr>
          <p:nvPr>
            <p:ph type="subTitle" idx="2"/>
          </p:nvPr>
        </p:nvSpPr>
        <p:spPr>
          <a:xfrm>
            <a:off x="4932099" y="1725150"/>
            <a:ext cx="2964991" cy="49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2. Ill-equipped care assistance</a:t>
            </a:r>
            <a:endParaRPr sz="2400"/>
          </a:p>
        </p:txBody>
      </p:sp>
      <p:sp>
        <p:nvSpPr>
          <p:cNvPr id="1292" name="Google Shape;1292;p31"/>
          <p:cNvSpPr txBox="1">
            <a:spLocks noGrp="1"/>
          </p:cNvSpPr>
          <p:nvPr>
            <p:ph type="subTitle" idx="4"/>
          </p:nvPr>
        </p:nvSpPr>
        <p:spPr>
          <a:xfrm>
            <a:off x="2742675" y="3497377"/>
            <a:ext cx="3287111" cy="342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a:t>3.Elderlies in charge themselves </a:t>
            </a:r>
            <a:endParaRPr sz="2400"/>
          </a:p>
        </p:txBody>
      </p:sp>
      <p:grpSp>
        <p:nvGrpSpPr>
          <p:cNvPr id="1293" name="Google Shape;1293;p31"/>
          <p:cNvGrpSpPr/>
          <p:nvPr/>
        </p:nvGrpSpPr>
        <p:grpSpPr>
          <a:xfrm rot="1336444">
            <a:off x="599325" y="3147426"/>
            <a:ext cx="521012" cy="1449053"/>
            <a:chOff x="6234025" y="1538150"/>
            <a:chExt cx="276200" cy="768175"/>
          </a:xfrm>
        </p:grpSpPr>
        <p:sp>
          <p:nvSpPr>
            <p:cNvPr id="1294" name="Google Shape;1294;p31"/>
            <p:cNvSpPr/>
            <p:nvPr/>
          </p:nvSpPr>
          <p:spPr>
            <a:xfrm>
              <a:off x="6234550" y="1538163"/>
              <a:ext cx="275150" cy="768150"/>
            </a:xfrm>
            <a:custGeom>
              <a:avLst/>
              <a:gdLst/>
              <a:ahLst/>
              <a:cxnLst/>
              <a:rect l="l" t="t" r="r" b="b"/>
              <a:pathLst>
                <a:path w="11006" h="30726" extrusionOk="0">
                  <a:moveTo>
                    <a:pt x="5503" y="0"/>
                  </a:moveTo>
                  <a:cubicBezTo>
                    <a:pt x="3361" y="0"/>
                    <a:pt x="1660" y="294"/>
                    <a:pt x="1660" y="651"/>
                  </a:cubicBezTo>
                  <a:lnTo>
                    <a:pt x="1660" y="4788"/>
                  </a:lnTo>
                  <a:cubicBezTo>
                    <a:pt x="1645" y="4779"/>
                    <a:pt x="1631" y="4775"/>
                    <a:pt x="1617" y="4775"/>
                  </a:cubicBezTo>
                  <a:cubicBezTo>
                    <a:pt x="1571" y="4775"/>
                    <a:pt x="1534" y="4819"/>
                    <a:pt x="1534" y="4851"/>
                  </a:cubicBezTo>
                  <a:lnTo>
                    <a:pt x="1534" y="5439"/>
                  </a:lnTo>
                  <a:lnTo>
                    <a:pt x="1534" y="5544"/>
                  </a:lnTo>
                  <a:cubicBezTo>
                    <a:pt x="1534" y="5586"/>
                    <a:pt x="1576" y="5670"/>
                    <a:pt x="1660" y="5733"/>
                  </a:cubicBezTo>
                  <a:lnTo>
                    <a:pt x="1660" y="5965"/>
                  </a:lnTo>
                  <a:cubicBezTo>
                    <a:pt x="1660" y="6049"/>
                    <a:pt x="1744" y="6112"/>
                    <a:pt x="1912" y="6196"/>
                  </a:cubicBezTo>
                  <a:lnTo>
                    <a:pt x="1912" y="7036"/>
                  </a:lnTo>
                  <a:cubicBezTo>
                    <a:pt x="1849" y="7162"/>
                    <a:pt x="64" y="10165"/>
                    <a:pt x="22" y="12034"/>
                  </a:cubicBezTo>
                  <a:cubicBezTo>
                    <a:pt x="22" y="12412"/>
                    <a:pt x="1" y="13357"/>
                    <a:pt x="1" y="14617"/>
                  </a:cubicBezTo>
                  <a:lnTo>
                    <a:pt x="1" y="23333"/>
                  </a:lnTo>
                  <a:lnTo>
                    <a:pt x="1" y="23858"/>
                  </a:lnTo>
                  <a:cubicBezTo>
                    <a:pt x="1" y="26651"/>
                    <a:pt x="22" y="28940"/>
                    <a:pt x="22" y="29423"/>
                  </a:cubicBezTo>
                  <a:cubicBezTo>
                    <a:pt x="1" y="29465"/>
                    <a:pt x="1" y="29486"/>
                    <a:pt x="1" y="29528"/>
                  </a:cubicBezTo>
                  <a:cubicBezTo>
                    <a:pt x="1" y="30201"/>
                    <a:pt x="2479" y="30726"/>
                    <a:pt x="5482" y="30726"/>
                  </a:cubicBezTo>
                  <a:cubicBezTo>
                    <a:pt x="8528" y="30726"/>
                    <a:pt x="10985" y="30201"/>
                    <a:pt x="10985" y="29528"/>
                  </a:cubicBezTo>
                  <a:cubicBezTo>
                    <a:pt x="10985" y="29528"/>
                    <a:pt x="10985" y="26735"/>
                    <a:pt x="11006" y="23375"/>
                  </a:cubicBezTo>
                  <a:lnTo>
                    <a:pt x="11006" y="14659"/>
                  </a:lnTo>
                  <a:cubicBezTo>
                    <a:pt x="11006" y="13336"/>
                    <a:pt x="11006" y="12391"/>
                    <a:pt x="10985" y="11992"/>
                  </a:cubicBezTo>
                  <a:cubicBezTo>
                    <a:pt x="10964" y="10669"/>
                    <a:pt x="10040" y="8779"/>
                    <a:pt x="9494" y="7750"/>
                  </a:cubicBezTo>
                  <a:cubicBezTo>
                    <a:pt x="9242" y="7309"/>
                    <a:pt x="9074" y="7015"/>
                    <a:pt x="9074" y="7015"/>
                  </a:cubicBezTo>
                  <a:lnTo>
                    <a:pt x="9074" y="6175"/>
                  </a:lnTo>
                  <a:cubicBezTo>
                    <a:pt x="9221" y="6091"/>
                    <a:pt x="9326" y="6007"/>
                    <a:pt x="9326" y="5944"/>
                  </a:cubicBezTo>
                  <a:lnTo>
                    <a:pt x="9326" y="5733"/>
                  </a:lnTo>
                  <a:cubicBezTo>
                    <a:pt x="9431" y="5670"/>
                    <a:pt x="9452" y="5586"/>
                    <a:pt x="9452" y="5544"/>
                  </a:cubicBezTo>
                  <a:lnTo>
                    <a:pt x="9452" y="4851"/>
                  </a:lnTo>
                  <a:cubicBezTo>
                    <a:pt x="9452" y="4807"/>
                    <a:pt x="9420" y="4762"/>
                    <a:pt x="9380" y="4762"/>
                  </a:cubicBezTo>
                  <a:cubicBezTo>
                    <a:pt x="9363" y="4762"/>
                    <a:pt x="9344" y="4770"/>
                    <a:pt x="9326" y="4788"/>
                  </a:cubicBezTo>
                  <a:lnTo>
                    <a:pt x="9326" y="651"/>
                  </a:lnTo>
                  <a:cubicBezTo>
                    <a:pt x="9326" y="441"/>
                    <a:pt x="8675" y="231"/>
                    <a:pt x="7709" y="126"/>
                  </a:cubicBezTo>
                  <a:cubicBezTo>
                    <a:pt x="7436" y="105"/>
                    <a:pt x="7142" y="84"/>
                    <a:pt x="6827" y="63"/>
                  </a:cubicBezTo>
                  <a:cubicBezTo>
                    <a:pt x="6407" y="21"/>
                    <a:pt x="5965" y="0"/>
                    <a:pt x="5503" y="0"/>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5" name="Google Shape;1295;p31"/>
            <p:cNvGrpSpPr/>
            <p:nvPr/>
          </p:nvGrpSpPr>
          <p:grpSpPr>
            <a:xfrm>
              <a:off x="6234025" y="1538150"/>
              <a:ext cx="276200" cy="768175"/>
              <a:chOff x="5976850" y="2062025"/>
              <a:chExt cx="276200" cy="768175"/>
            </a:xfrm>
          </p:grpSpPr>
          <p:sp>
            <p:nvSpPr>
              <p:cNvPr id="1296" name="Google Shape;1296;p31"/>
              <p:cNvSpPr/>
              <p:nvPr/>
            </p:nvSpPr>
            <p:spPr>
              <a:xfrm>
                <a:off x="5976850" y="2237400"/>
                <a:ext cx="276200" cy="592800"/>
              </a:xfrm>
              <a:custGeom>
                <a:avLst/>
                <a:gdLst/>
                <a:ahLst/>
                <a:cxnLst/>
                <a:rect l="l" t="t" r="r" b="b"/>
                <a:pathLst>
                  <a:path w="11048" h="23712" extrusionOk="0">
                    <a:moveTo>
                      <a:pt x="1953" y="0"/>
                    </a:moveTo>
                    <a:cubicBezTo>
                      <a:pt x="1869" y="126"/>
                      <a:pt x="84" y="3130"/>
                      <a:pt x="63" y="4999"/>
                    </a:cubicBezTo>
                    <a:cubicBezTo>
                      <a:pt x="0" y="6154"/>
                      <a:pt x="21" y="12181"/>
                      <a:pt x="21" y="16865"/>
                    </a:cubicBezTo>
                    <a:cubicBezTo>
                      <a:pt x="63" y="19637"/>
                      <a:pt x="63" y="21926"/>
                      <a:pt x="63" y="22430"/>
                    </a:cubicBezTo>
                    <a:cubicBezTo>
                      <a:pt x="21" y="22472"/>
                      <a:pt x="21" y="22493"/>
                      <a:pt x="21" y="22535"/>
                    </a:cubicBezTo>
                    <a:cubicBezTo>
                      <a:pt x="21" y="23186"/>
                      <a:pt x="2478" y="23711"/>
                      <a:pt x="5524" y="23711"/>
                    </a:cubicBezTo>
                    <a:cubicBezTo>
                      <a:pt x="8527" y="23711"/>
                      <a:pt x="11005" y="23186"/>
                      <a:pt x="11005" y="22535"/>
                    </a:cubicBezTo>
                    <a:cubicBezTo>
                      <a:pt x="11005" y="22535"/>
                      <a:pt x="11047" y="6952"/>
                      <a:pt x="11026" y="4999"/>
                    </a:cubicBezTo>
                    <a:cubicBezTo>
                      <a:pt x="11005" y="3655"/>
                      <a:pt x="10081" y="1765"/>
                      <a:pt x="9535" y="735"/>
                    </a:cubicBezTo>
                    <a:cubicBezTo>
                      <a:pt x="9262" y="294"/>
                      <a:pt x="9115" y="0"/>
                      <a:pt x="91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1"/>
              <p:cNvSpPr/>
              <p:nvPr/>
            </p:nvSpPr>
            <p:spPr>
              <a:xfrm>
                <a:off x="6024625" y="2213775"/>
                <a:ext cx="180125" cy="35725"/>
              </a:xfrm>
              <a:custGeom>
                <a:avLst/>
                <a:gdLst/>
                <a:ahLst/>
                <a:cxnLst/>
                <a:rect l="l" t="t" r="r" b="b"/>
                <a:pathLst>
                  <a:path w="7205" h="1429" extrusionOk="0">
                    <a:moveTo>
                      <a:pt x="0" y="0"/>
                    </a:moveTo>
                    <a:lnTo>
                      <a:pt x="0" y="1008"/>
                    </a:lnTo>
                    <a:cubicBezTo>
                      <a:pt x="0" y="1239"/>
                      <a:pt x="1639" y="1428"/>
                      <a:pt x="3613" y="1428"/>
                    </a:cubicBezTo>
                    <a:cubicBezTo>
                      <a:pt x="5608" y="1428"/>
                      <a:pt x="7204" y="1239"/>
                      <a:pt x="7204" y="1008"/>
                    </a:cubicBezTo>
                    <a:lnTo>
                      <a:pt x="72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1"/>
              <p:cNvSpPr/>
              <p:nvPr/>
            </p:nvSpPr>
            <p:spPr>
              <a:xfrm>
                <a:off x="5976850" y="2428525"/>
                <a:ext cx="275675" cy="217900"/>
              </a:xfrm>
              <a:custGeom>
                <a:avLst/>
                <a:gdLst/>
                <a:ahLst/>
                <a:cxnLst/>
                <a:rect l="l" t="t" r="r" b="b"/>
                <a:pathLst>
                  <a:path w="11027" h="8716" extrusionOk="0">
                    <a:moveTo>
                      <a:pt x="0" y="0"/>
                    </a:moveTo>
                    <a:lnTo>
                      <a:pt x="0" y="8716"/>
                    </a:lnTo>
                    <a:lnTo>
                      <a:pt x="11026" y="8716"/>
                    </a:lnTo>
                    <a:lnTo>
                      <a:pt x="110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1"/>
              <p:cNvSpPr/>
              <p:nvPr/>
            </p:nvSpPr>
            <p:spPr>
              <a:xfrm>
                <a:off x="6045625" y="2468425"/>
                <a:ext cx="138100" cy="137050"/>
              </a:xfrm>
              <a:custGeom>
                <a:avLst/>
                <a:gdLst/>
                <a:ahLst/>
                <a:cxnLst/>
                <a:rect l="l" t="t" r="r" b="b"/>
                <a:pathLst>
                  <a:path w="5524" h="5482" extrusionOk="0">
                    <a:moveTo>
                      <a:pt x="2080" y="0"/>
                    </a:moveTo>
                    <a:lnTo>
                      <a:pt x="2080" y="2058"/>
                    </a:lnTo>
                    <a:lnTo>
                      <a:pt x="1" y="2058"/>
                    </a:lnTo>
                    <a:lnTo>
                      <a:pt x="1" y="3444"/>
                    </a:lnTo>
                    <a:lnTo>
                      <a:pt x="2080" y="3444"/>
                    </a:lnTo>
                    <a:lnTo>
                      <a:pt x="2080" y="5482"/>
                    </a:lnTo>
                    <a:lnTo>
                      <a:pt x="3445" y="5482"/>
                    </a:lnTo>
                    <a:lnTo>
                      <a:pt x="3445" y="3444"/>
                    </a:lnTo>
                    <a:lnTo>
                      <a:pt x="5524" y="3444"/>
                    </a:lnTo>
                    <a:lnTo>
                      <a:pt x="5524" y="2058"/>
                    </a:lnTo>
                    <a:lnTo>
                      <a:pt x="3445" y="2058"/>
                    </a:lnTo>
                    <a:lnTo>
                      <a:pt x="34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1"/>
              <p:cNvSpPr/>
              <p:nvPr/>
            </p:nvSpPr>
            <p:spPr>
              <a:xfrm>
                <a:off x="6018850" y="2062025"/>
                <a:ext cx="191675" cy="165425"/>
              </a:xfrm>
              <a:custGeom>
                <a:avLst/>
                <a:gdLst/>
                <a:ahLst/>
                <a:cxnLst/>
                <a:rect l="l" t="t" r="r" b="b"/>
                <a:pathLst>
                  <a:path w="7667" h="6617" extrusionOk="0">
                    <a:moveTo>
                      <a:pt x="3844" y="1"/>
                    </a:moveTo>
                    <a:cubicBezTo>
                      <a:pt x="1744" y="1"/>
                      <a:pt x="0" y="295"/>
                      <a:pt x="0" y="673"/>
                    </a:cubicBezTo>
                    <a:lnTo>
                      <a:pt x="0" y="5965"/>
                    </a:lnTo>
                    <a:cubicBezTo>
                      <a:pt x="0" y="6322"/>
                      <a:pt x="1702" y="6616"/>
                      <a:pt x="3844" y="6616"/>
                    </a:cubicBezTo>
                    <a:cubicBezTo>
                      <a:pt x="5965" y="6616"/>
                      <a:pt x="7666" y="6322"/>
                      <a:pt x="7666" y="5965"/>
                    </a:cubicBezTo>
                    <a:lnTo>
                      <a:pt x="7666" y="673"/>
                    </a:lnTo>
                    <a:cubicBezTo>
                      <a:pt x="7666" y="463"/>
                      <a:pt x="7036" y="253"/>
                      <a:pt x="6049" y="148"/>
                    </a:cubicBezTo>
                    <a:cubicBezTo>
                      <a:pt x="5776" y="106"/>
                      <a:pt x="5482" y="85"/>
                      <a:pt x="5167" y="64"/>
                    </a:cubicBezTo>
                    <a:cubicBezTo>
                      <a:pt x="4747" y="22"/>
                      <a:pt x="4306" y="1"/>
                      <a:pt x="38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1"/>
              <p:cNvSpPr/>
              <p:nvPr/>
            </p:nvSpPr>
            <p:spPr>
              <a:xfrm>
                <a:off x="6016225" y="2181625"/>
                <a:ext cx="198500" cy="36900"/>
              </a:xfrm>
              <a:custGeom>
                <a:avLst/>
                <a:gdLst/>
                <a:ahLst/>
                <a:cxnLst/>
                <a:rect l="l" t="t" r="r" b="b"/>
                <a:pathLst>
                  <a:path w="7940" h="1476" extrusionOk="0">
                    <a:moveTo>
                      <a:pt x="83" y="1"/>
                    </a:moveTo>
                    <a:cubicBezTo>
                      <a:pt x="44" y="1"/>
                      <a:pt x="0" y="50"/>
                      <a:pt x="0" y="110"/>
                    </a:cubicBezTo>
                    <a:lnTo>
                      <a:pt x="0" y="782"/>
                    </a:lnTo>
                    <a:cubicBezTo>
                      <a:pt x="0" y="845"/>
                      <a:pt x="21" y="908"/>
                      <a:pt x="126" y="971"/>
                    </a:cubicBezTo>
                    <a:cubicBezTo>
                      <a:pt x="588" y="1265"/>
                      <a:pt x="2164" y="1475"/>
                      <a:pt x="3970" y="1475"/>
                    </a:cubicBezTo>
                    <a:cubicBezTo>
                      <a:pt x="5776" y="1475"/>
                      <a:pt x="7330" y="1265"/>
                      <a:pt x="7792" y="971"/>
                    </a:cubicBezTo>
                    <a:cubicBezTo>
                      <a:pt x="7876" y="908"/>
                      <a:pt x="7939" y="845"/>
                      <a:pt x="7939" y="782"/>
                    </a:cubicBezTo>
                    <a:lnTo>
                      <a:pt x="7939" y="110"/>
                    </a:lnTo>
                    <a:cubicBezTo>
                      <a:pt x="7939" y="50"/>
                      <a:pt x="7896" y="1"/>
                      <a:pt x="7848" y="1"/>
                    </a:cubicBezTo>
                    <a:cubicBezTo>
                      <a:pt x="7829" y="1"/>
                      <a:pt x="7810" y="8"/>
                      <a:pt x="7792" y="26"/>
                    </a:cubicBezTo>
                    <a:cubicBezTo>
                      <a:pt x="7330" y="320"/>
                      <a:pt x="5797" y="530"/>
                      <a:pt x="3970" y="530"/>
                    </a:cubicBezTo>
                    <a:cubicBezTo>
                      <a:pt x="3067" y="530"/>
                      <a:pt x="2269" y="467"/>
                      <a:pt x="1597" y="383"/>
                    </a:cubicBezTo>
                    <a:cubicBezTo>
                      <a:pt x="903" y="320"/>
                      <a:pt x="378" y="173"/>
                      <a:pt x="126" y="26"/>
                    </a:cubicBezTo>
                    <a:cubicBezTo>
                      <a:pt x="115" y="8"/>
                      <a:pt x="99" y="1"/>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02" name="Google Shape;1302;p31"/>
          <p:cNvGrpSpPr/>
          <p:nvPr/>
        </p:nvGrpSpPr>
        <p:grpSpPr>
          <a:xfrm rot="-750275">
            <a:off x="6647274" y="3295599"/>
            <a:ext cx="985147" cy="1356432"/>
            <a:chOff x="7252675" y="3165938"/>
            <a:chExt cx="590700" cy="813325"/>
          </a:xfrm>
        </p:grpSpPr>
        <p:sp>
          <p:nvSpPr>
            <p:cNvPr id="1303" name="Google Shape;1303;p31"/>
            <p:cNvSpPr/>
            <p:nvPr/>
          </p:nvSpPr>
          <p:spPr>
            <a:xfrm>
              <a:off x="7252675" y="3165938"/>
              <a:ext cx="590700" cy="813325"/>
            </a:xfrm>
            <a:custGeom>
              <a:avLst/>
              <a:gdLst/>
              <a:ahLst/>
              <a:cxnLst/>
              <a:rect l="l" t="t" r="r" b="b"/>
              <a:pathLst>
                <a:path w="23628" h="32533" extrusionOk="0">
                  <a:moveTo>
                    <a:pt x="441" y="1"/>
                  </a:moveTo>
                  <a:cubicBezTo>
                    <a:pt x="210" y="1"/>
                    <a:pt x="0" y="211"/>
                    <a:pt x="0" y="442"/>
                  </a:cubicBezTo>
                  <a:lnTo>
                    <a:pt x="0" y="2290"/>
                  </a:lnTo>
                  <a:cubicBezTo>
                    <a:pt x="0" y="2521"/>
                    <a:pt x="210" y="2731"/>
                    <a:pt x="441" y="2731"/>
                  </a:cubicBezTo>
                  <a:lnTo>
                    <a:pt x="609" y="2731"/>
                  </a:lnTo>
                  <a:lnTo>
                    <a:pt x="609" y="3508"/>
                  </a:lnTo>
                  <a:lnTo>
                    <a:pt x="609" y="4012"/>
                  </a:lnTo>
                  <a:cubicBezTo>
                    <a:pt x="609" y="4411"/>
                    <a:pt x="924" y="4726"/>
                    <a:pt x="1323" y="4726"/>
                  </a:cubicBezTo>
                  <a:lnTo>
                    <a:pt x="1281" y="4726"/>
                  </a:lnTo>
                  <a:lnTo>
                    <a:pt x="1281" y="10061"/>
                  </a:lnTo>
                  <a:lnTo>
                    <a:pt x="1281" y="23838"/>
                  </a:lnTo>
                  <a:lnTo>
                    <a:pt x="1281" y="30768"/>
                  </a:lnTo>
                  <a:cubicBezTo>
                    <a:pt x="1281" y="31734"/>
                    <a:pt x="2079" y="32532"/>
                    <a:pt x="3045" y="32532"/>
                  </a:cubicBezTo>
                  <a:lnTo>
                    <a:pt x="20561" y="32532"/>
                  </a:lnTo>
                  <a:cubicBezTo>
                    <a:pt x="21527" y="32532"/>
                    <a:pt x="22325" y="31734"/>
                    <a:pt x="22325" y="30768"/>
                  </a:cubicBezTo>
                  <a:lnTo>
                    <a:pt x="22325" y="23838"/>
                  </a:lnTo>
                  <a:lnTo>
                    <a:pt x="22325" y="10061"/>
                  </a:lnTo>
                  <a:lnTo>
                    <a:pt x="22325" y="4726"/>
                  </a:lnTo>
                  <a:cubicBezTo>
                    <a:pt x="22703" y="4726"/>
                    <a:pt x="23018" y="4411"/>
                    <a:pt x="23018" y="4012"/>
                  </a:cubicBezTo>
                  <a:lnTo>
                    <a:pt x="23018" y="3508"/>
                  </a:lnTo>
                  <a:lnTo>
                    <a:pt x="23018" y="2731"/>
                  </a:lnTo>
                  <a:lnTo>
                    <a:pt x="23186" y="2731"/>
                  </a:lnTo>
                  <a:cubicBezTo>
                    <a:pt x="23417" y="2731"/>
                    <a:pt x="23627" y="2521"/>
                    <a:pt x="23627" y="2290"/>
                  </a:cubicBezTo>
                  <a:lnTo>
                    <a:pt x="23627" y="442"/>
                  </a:lnTo>
                  <a:cubicBezTo>
                    <a:pt x="23606" y="190"/>
                    <a:pt x="23417" y="1"/>
                    <a:pt x="23165" y="1"/>
                  </a:cubicBezTo>
                  <a:close/>
                </a:path>
              </a:pathLst>
            </a:custGeom>
            <a:solidFill>
              <a:schemeClr val="accent3"/>
            </a:solidFill>
            <a:ln w="114300" cap="flat" cmpd="sng">
              <a:solidFill>
                <a:schemeClr val="accent3"/>
              </a:solidFill>
              <a:prstDash val="solid"/>
              <a:round/>
              <a:headEnd type="none" w="sm" len="sm"/>
              <a:tailEnd type="none" w="sm" len="sm"/>
            </a:ln>
            <a:effectLst>
              <a:outerShdw dist="85725"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4" name="Google Shape;1304;p31"/>
            <p:cNvGrpSpPr/>
            <p:nvPr/>
          </p:nvGrpSpPr>
          <p:grpSpPr>
            <a:xfrm>
              <a:off x="7252938" y="3166200"/>
              <a:ext cx="590175" cy="812800"/>
              <a:chOff x="6315500" y="3165675"/>
              <a:chExt cx="590175" cy="812800"/>
            </a:xfrm>
          </p:grpSpPr>
          <p:sp>
            <p:nvSpPr>
              <p:cNvPr id="1305" name="Google Shape;1305;p31"/>
              <p:cNvSpPr/>
              <p:nvPr/>
            </p:nvSpPr>
            <p:spPr>
              <a:xfrm>
                <a:off x="6348050" y="3283800"/>
                <a:ext cx="526125" cy="694675"/>
              </a:xfrm>
              <a:custGeom>
                <a:avLst/>
                <a:gdLst/>
                <a:ahLst/>
                <a:cxnLst/>
                <a:rect l="l" t="t" r="r" b="b"/>
                <a:pathLst>
                  <a:path w="21045" h="27787" extrusionOk="0">
                    <a:moveTo>
                      <a:pt x="1" y="1"/>
                    </a:moveTo>
                    <a:lnTo>
                      <a:pt x="1" y="26043"/>
                    </a:lnTo>
                    <a:cubicBezTo>
                      <a:pt x="1" y="27009"/>
                      <a:pt x="799" y="27786"/>
                      <a:pt x="1765" y="27786"/>
                    </a:cubicBezTo>
                    <a:lnTo>
                      <a:pt x="19280" y="27786"/>
                    </a:lnTo>
                    <a:cubicBezTo>
                      <a:pt x="20246" y="27786"/>
                      <a:pt x="21044" y="27009"/>
                      <a:pt x="21044" y="26043"/>
                    </a:cubicBezTo>
                    <a:lnTo>
                      <a:pt x="210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1"/>
              <p:cNvSpPr/>
              <p:nvPr/>
            </p:nvSpPr>
            <p:spPr>
              <a:xfrm>
                <a:off x="6331250" y="3232875"/>
                <a:ext cx="560775" cy="49900"/>
              </a:xfrm>
              <a:custGeom>
                <a:avLst/>
                <a:gdLst/>
                <a:ahLst/>
                <a:cxnLst/>
                <a:rect l="l" t="t" r="r" b="b"/>
                <a:pathLst>
                  <a:path w="22431" h="1996" extrusionOk="0">
                    <a:moveTo>
                      <a:pt x="0" y="1"/>
                    </a:moveTo>
                    <a:lnTo>
                      <a:pt x="0" y="1282"/>
                    </a:lnTo>
                    <a:cubicBezTo>
                      <a:pt x="0" y="1681"/>
                      <a:pt x="316" y="1996"/>
                      <a:pt x="715" y="1996"/>
                    </a:cubicBezTo>
                    <a:lnTo>
                      <a:pt x="21716" y="1996"/>
                    </a:lnTo>
                    <a:cubicBezTo>
                      <a:pt x="22115" y="1996"/>
                      <a:pt x="22430" y="1681"/>
                      <a:pt x="22430" y="1282"/>
                    </a:cubicBezTo>
                    <a:lnTo>
                      <a:pt x="224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1"/>
              <p:cNvSpPr/>
              <p:nvPr/>
            </p:nvSpPr>
            <p:spPr>
              <a:xfrm>
                <a:off x="6315500" y="3165675"/>
                <a:ext cx="590175" cy="67750"/>
              </a:xfrm>
              <a:custGeom>
                <a:avLst/>
                <a:gdLst/>
                <a:ahLst/>
                <a:cxnLst/>
                <a:rect l="l" t="t" r="r" b="b"/>
                <a:pathLst>
                  <a:path w="23607" h="2710" extrusionOk="0">
                    <a:moveTo>
                      <a:pt x="441" y="1"/>
                    </a:moveTo>
                    <a:cubicBezTo>
                      <a:pt x="210" y="1"/>
                      <a:pt x="0" y="211"/>
                      <a:pt x="0" y="442"/>
                    </a:cubicBezTo>
                    <a:lnTo>
                      <a:pt x="0" y="2269"/>
                    </a:lnTo>
                    <a:cubicBezTo>
                      <a:pt x="0" y="2500"/>
                      <a:pt x="210" y="2710"/>
                      <a:pt x="441" y="2710"/>
                    </a:cubicBezTo>
                    <a:lnTo>
                      <a:pt x="23165" y="2710"/>
                    </a:lnTo>
                    <a:cubicBezTo>
                      <a:pt x="23396" y="2710"/>
                      <a:pt x="23606" y="2500"/>
                      <a:pt x="23606" y="2269"/>
                    </a:cubicBezTo>
                    <a:lnTo>
                      <a:pt x="23606" y="442"/>
                    </a:lnTo>
                    <a:cubicBezTo>
                      <a:pt x="23606" y="169"/>
                      <a:pt x="23417" y="1"/>
                      <a:pt x="23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1"/>
              <p:cNvSpPr/>
              <p:nvPr/>
            </p:nvSpPr>
            <p:spPr>
              <a:xfrm>
                <a:off x="6347525" y="3416125"/>
                <a:ext cx="526125" cy="344450"/>
              </a:xfrm>
              <a:custGeom>
                <a:avLst/>
                <a:gdLst/>
                <a:ahLst/>
                <a:cxnLst/>
                <a:rect l="l" t="t" r="r" b="b"/>
                <a:pathLst>
                  <a:path w="21045" h="13778" extrusionOk="0">
                    <a:moveTo>
                      <a:pt x="1" y="0"/>
                    </a:moveTo>
                    <a:lnTo>
                      <a:pt x="1" y="13778"/>
                    </a:lnTo>
                    <a:lnTo>
                      <a:pt x="21044" y="13778"/>
                    </a:lnTo>
                    <a:lnTo>
                      <a:pt x="210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1"/>
              <p:cNvSpPr/>
              <p:nvPr/>
            </p:nvSpPr>
            <p:spPr>
              <a:xfrm>
                <a:off x="6330725" y="3232875"/>
                <a:ext cx="559725" cy="19975"/>
              </a:xfrm>
              <a:custGeom>
                <a:avLst/>
                <a:gdLst/>
                <a:ahLst/>
                <a:cxnLst/>
                <a:rect l="l" t="t" r="r" b="b"/>
                <a:pathLst>
                  <a:path w="22389" h="799" extrusionOk="0">
                    <a:moveTo>
                      <a:pt x="0" y="1"/>
                    </a:moveTo>
                    <a:lnTo>
                      <a:pt x="0" y="799"/>
                    </a:lnTo>
                    <a:lnTo>
                      <a:pt x="22388" y="799"/>
                    </a:lnTo>
                    <a:lnTo>
                      <a:pt x="223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1"/>
              <p:cNvSpPr/>
              <p:nvPr/>
            </p:nvSpPr>
            <p:spPr>
              <a:xfrm>
                <a:off x="6574875" y="3467575"/>
                <a:ext cx="73000" cy="241550"/>
              </a:xfrm>
              <a:custGeom>
                <a:avLst/>
                <a:gdLst/>
                <a:ahLst/>
                <a:cxnLst/>
                <a:rect l="l" t="t" r="r" b="b"/>
                <a:pathLst>
                  <a:path w="2920" h="9662" extrusionOk="0">
                    <a:moveTo>
                      <a:pt x="0" y="1"/>
                    </a:moveTo>
                    <a:lnTo>
                      <a:pt x="0" y="9661"/>
                    </a:lnTo>
                    <a:lnTo>
                      <a:pt x="2920" y="9661"/>
                    </a:lnTo>
                    <a:lnTo>
                      <a:pt x="292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1"/>
              <p:cNvSpPr/>
              <p:nvPr/>
            </p:nvSpPr>
            <p:spPr>
              <a:xfrm>
                <a:off x="6489825" y="3551575"/>
                <a:ext cx="241525" cy="73025"/>
              </a:xfrm>
              <a:custGeom>
                <a:avLst/>
                <a:gdLst/>
                <a:ahLst/>
                <a:cxnLst/>
                <a:rect l="l" t="t" r="r" b="b"/>
                <a:pathLst>
                  <a:path w="9661" h="2921" extrusionOk="0">
                    <a:moveTo>
                      <a:pt x="0" y="1"/>
                    </a:moveTo>
                    <a:lnTo>
                      <a:pt x="0" y="2920"/>
                    </a:lnTo>
                    <a:lnTo>
                      <a:pt x="9661" y="2920"/>
                    </a:lnTo>
                    <a:lnTo>
                      <a:pt x="96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12" name="Google Shape;1312;p31"/>
          <p:cNvGrpSpPr/>
          <p:nvPr/>
        </p:nvGrpSpPr>
        <p:grpSpPr>
          <a:xfrm>
            <a:off x="1600614" y="2897585"/>
            <a:ext cx="798477" cy="796946"/>
            <a:chOff x="7632314" y="2652585"/>
            <a:chExt cx="798477" cy="796946"/>
          </a:xfrm>
        </p:grpSpPr>
        <p:sp>
          <p:nvSpPr>
            <p:cNvPr id="1313" name="Google Shape;1313;p31"/>
            <p:cNvSpPr/>
            <p:nvPr/>
          </p:nvSpPr>
          <p:spPr>
            <a:xfrm rot="2700000">
              <a:off x="7853624" y="2665507"/>
              <a:ext cx="355951" cy="77110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1"/>
            <p:cNvSpPr/>
            <p:nvPr/>
          </p:nvSpPr>
          <p:spPr>
            <a:xfrm rot="2700000">
              <a:off x="7729716" y="2963118"/>
              <a:ext cx="311032" cy="404329"/>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1"/>
            <p:cNvSpPr/>
            <p:nvPr/>
          </p:nvSpPr>
          <p:spPr>
            <a:xfrm rot="2700000">
              <a:off x="8023474" y="2735029"/>
              <a:ext cx="309823" cy="404088"/>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6" name="Google Shape;1316;p31"/>
          <p:cNvGrpSpPr/>
          <p:nvPr/>
        </p:nvGrpSpPr>
        <p:grpSpPr>
          <a:xfrm rot="4188766">
            <a:off x="1488058" y="3886957"/>
            <a:ext cx="798503" cy="796971"/>
            <a:chOff x="7300864" y="642535"/>
            <a:chExt cx="798477" cy="796946"/>
          </a:xfrm>
        </p:grpSpPr>
        <p:sp>
          <p:nvSpPr>
            <p:cNvPr id="1317" name="Google Shape;1317;p31"/>
            <p:cNvSpPr/>
            <p:nvPr/>
          </p:nvSpPr>
          <p:spPr>
            <a:xfrm rot="2700000">
              <a:off x="7522174" y="655457"/>
              <a:ext cx="355951" cy="77110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1"/>
            <p:cNvSpPr/>
            <p:nvPr/>
          </p:nvSpPr>
          <p:spPr>
            <a:xfrm rot="2700000">
              <a:off x="7398266" y="953068"/>
              <a:ext cx="311032" cy="404329"/>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1"/>
            <p:cNvSpPr/>
            <p:nvPr/>
          </p:nvSpPr>
          <p:spPr>
            <a:xfrm rot="2700000">
              <a:off x="7692024" y="724979"/>
              <a:ext cx="309823" cy="404088"/>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0" name="Google Shape;1320;p31"/>
          <p:cNvGrpSpPr/>
          <p:nvPr/>
        </p:nvGrpSpPr>
        <p:grpSpPr>
          <a:xfrm>
            <a:off x="7767563" y="2785240"/>
            <a:ext cx="693913" cy="847457"/>
            <a:chOff x="7476963" y="3627165"/>
            <a:chExt cx="693913" cy="847457"/>
          </a:xfrm>
        </p:grpSpPr>
        <p:sp>
          <p:nvSpPr>
            <p:cNvPr id="1321" name="Google Shape;1321;p31"/>
            <p:cNvSpPr/>
            <p:nvPr/>
          </p:nvSpPr>
          <p:spPr>
            <a:xfrm rot="8999237">
              <a:off x="7645946" y="3665371"/>
              <a:ext cx="355946" cy="77109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1"/>
            <p:cNvSpPr/>
            <p:nvPr/>
          </p:nvSpPr>
          <p:spPr>
            <a:xfrm rot="8999111">
              <a:off x="7595912" y="3677844"/>
              <a:ext cx="311017" cy="404310"/>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1"/>
            <p:cNvSpPr/>
            <p:nvPr/>
          </p:nvSpPr>
          <p:spPr>
            <a:xfrm rot="8999111">
              <a:off x="7741158" y="4020161"/>
              <a:ext cx="309809" cy="404068"/>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4" name="Google Shape;1324;p31"/>
          <p:cNvGrpSpPr/>
          <p:nvPr/>
        </p:nvGrpSpPr>
        <p:grpSpPr>
          <a:xfrm>
            <a:off x="7848963" y="3800580"/>
            <a:ext cx="612512" cy="704102"/>
            <a:chOff x="7632314" y="2652585"/>
            <a:chExt cx="798477" cy="796946"/>
          </a:xfrm>
        </p:grpSpPr>
        <p:sp>
          <p:nvSpPr>
            <p:cNvPr id="1325" name="Google Shape;1325;p31"/>
            <p:cNvSpPr/>
            <p:nvPr/>
          </p:nvSpPr>
          <p:spPr>
            <a:xfrm rot="2700000">
              <a:off x="7853624" y="2665507"/>
              <a:ext cx="355951" cy="771101"/>
            </a:xfrm>
            <a:custGeom>
              <a:avLst/>
              <a:gdLst/>
              <a:ahLst/>
              <a:cxnLst/>
              <a:rect l="l" t="t" r="r" b="b"/>
              <a:pathLst>
                <a:path w="9464" h="20502" extrusionOk="0">
                  <a:moveTo>
                    <a:pt x="5652" y="1"/>
                  </a:moveTo>
                  <a:cubicBezTo>
                    <a:pt x="3915" y="1"/>
                    <a:pt x="2413" y="1288"/>
                    <a:pt x="2147" y="3032"/>
                  </a:cubicBezTo>
                  <a:lnTo>
                    <a:pt x="1204" y="9731"/>
                  </a:lnTo>
                  <a:lnTo>
                    <a:pt x="261" y="16462"/>
                  </a:lnTo>
                  <a:cubicBezTo>
                    <a:pt x="0" y="18381"/>
                    <a:pt x="1366" y="20235"/>
                    <a:pt x="3285" y="20462"/>
                  </a:cubicBezTo>
                  <a:cubicBezTo>
                    <a:pt x="3462" y="20489"/>
                    <a:pt x="3639" y="20502"/>
                    <a:pt x="3813" y="20502"/>
                  </a:cubicBezTo>
                  <a:cubicBezTo>
                    <a:pt x="5549" y="20502"/>
                    <a:pt x="7051" y="19215"/>
                    <a:pt x="7317" y="17471"/>
                  </a:cubicBezTo>
                  <a:lnTo>
                    <a:pt x="8228" y="10771"/>
                  </a:lnTo>
                  <a:lnTo>
                    <a:pt x="9171" y="4040"/>
                  </a:lnTo>
                  <a:cubicBezTo>
                    <a:pt x="9464" y="2089"/>
                    <a:pt x="8065" y="300"/>
                    <a:pt x="6179" y="40"/>
                  </a:cubicBezTo>
                  <a:cubicBezTo>
                    <a:pt x="6002" y="13"/>
                    <a:pt x="5825" y="1"/>
                    <a:pt x="5652" y="1"/>
                  </a:cubicBezTo>
                  <a:close/>
                </a:path>
              </a:pathLst>
            </a:custGeom>
            <a:solidFill>
              <a:schemeClr val="accent3"/>
            </a:solidFill>
            <a:ln w="114300" cap="flat" cmpd="sng">
              <a:solidFill>
                <a:schemeClr val="accent3"/>
              </a:solidFill>
              <a:prstDash val="solid"/>
              <a:round/>
              <a:headEnd type="none" w="sm" len="sm"/>
              <a:tailEnd type="none" w="sm" len="sm"/>
            </a:ln>
            <a:effectLst>
              <a:outerShdw dist="76200" dir="3000000" algn="bl" rotWithShape="0">
                <a:schemeClr val="lt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1"/>
            <p:cNvSpPr/>
            <p:nvPr/>
          </p:nvSpPr>
          <p:spPr>
            <a:xfrm rot="2700000">
              <a:off x="7729716" y="2963118"/>
              <a:ext cx="311032" cy="404329"/>
            </a:xfrm>
            <a:custGeom>
              <a:avLst/>
              <a:gdLst/>
              <a:ahLst/>
              <a:cxnLst/>
              <a:rect l="l" t="t" r="r" b="b"/>
              <a:pathLst>
                <a:path w="7721" h="10037" extrusionOk="0">
                  <a:moveTo>
                    <a:pt x="1155" y="0"/>
                  </a:moveTo>
                  <a:lnTo>
                    <a:pt x="274" y="6292"/>
                  </a:lnTo>
                  <a:cubicBezTo>
                    <a:pt x="0" y="8055"/>
                    <a:pt x="1247" y="9727"/>
                    <a:pt x="3070" y="10001"/>
                  </a:cubicBezTo>
                  <a:cubicBezTo>
                    <a:pt x="3233" y="10025"/>
                    <a:pt x="3395" y="10037"/>
                    <a:pt x="3555" y="10037"/>
                  </a:cubicBezTo>
                  <a:cubicBezTo>
                    <a:pt x="5182" y="10037"/>
                    <a:pt x="6590" y="8810"/>
                    <a:pt x="6839" y="7204"/>
                  </a:cubicBezTo>
                  <a:lnTo>
                    <a:pt x="7721" y="912"/>
                  </a:lnTo>
                  <a:lnTo>
                    <a:pt x="11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1"/>
            <p:cNvSpPr/>
            <p:nvPr/>
          </p:nvSpPr>
          <p:spPr>
            <a:xfrm rot="2700000">
              <a:off x="8023474" y="2735029"/>
              <a:ext cx="309823" cy="404088"/>
            </a:xfrm>
            <a:custGeom>
              <a:avLst/>
              <a:gdLst/>
              <a:ahLst/>
              <a:cxnLst/>
              <a:rect l="l" t="t" r="r" b="b"/>
              <a:pathLst>
                <a:path w="7691" h="10031" extrusionOk="0">
                  <a:moveTo>
                    <a:pt x="4174" y="1"/>
                  </a:moveTo>
                  <a:cubicBezTo>
                    <a:pt x="2531" y="1"/>
                    <a:pt x="1103" y="1212"/>
                    <a:pt x="852" y="2858"/>
                  </a:cubicBezTo>
                  <a:lnTo>
                    <a:pt x="0" y="9119"/>
                  </a:lnTo>
                  <a:lnTo>
                    <a:pt x="6566" y="10031"/>
                  </a:lnTo>
                  <a:lnTo>
                    <a:pt x="7447" y="3800"/>
                  </a:lnTo>
                  <a:cubicBezTo>
                    <a:pt x="7691" y="1976"/>
                    <a:pt x="6414" y="304"/>
                    <a:pt x="4621" y="31"/>
                  </a:cubicBezTo>
                  <a:cubicBezTo>
                    <a:pt x="4471" y="11"/>
                    <a:pt x="4322" y="1"/>
                    <a:pt x="4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88"/>
                                        </p:tgtEl>
                                      </p:cBhvr>
                                    </p:animEffect>
                                    <p:animScale>
                                      <p:cBhvr>
                                        <p:cTn id="7" dur="250" autoRev="1" fill="hold"/>
                                        <p:tgtEl>
                                          <p:spTgt spid="1288"/>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290">
                                            <p:txEl>
                                              <p:pRg st="0" end="0"/>
                                            </p:txEl>
                                          </p:spTgt>
                                        </p:tgtEl>
                                      </p:cBhvr>
                                    </p:animEffect>
                                    <p:animScale>
                                      <p:cBhvr>
                                        <p:cTn id="10" dur="250" autoRev="1" fill="hold"/>
                                        <p:tgtEl>
                                          <p:spTgt spid="1290">
                                            <p:txEl>
                                              <p:pRg st="0" end="0"/>
                                            </p:txEl>
                                          </p:spTgt>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287"/>
                                        </p:tgtEl>
                                      </p:cBhvr>
                                    </p:animEffect>
                                    <p:animScale>
                                      <p:cBhvr>
                                        <p:cTn id="15" dur="250" autoRev="1" fill="hold"/>
                                        <p:tgtEl>
                                          <p:spTgt spid="1287"/>
                                        </p:tgtEl>
                                      </p:cBhvr>
                                      <p:by x="105000" y="105000"/>
                                    </p:animScale>
                                  </p:childTnLst>
                                </p:cTn>
                              </p:par>
                              <p:par>
                                <p:cTn id="16" presetID="26" presetClass="emph" presetSubtype="0" fill="hold" grpId="0" nodeType="withEffect">
                                  <p:stCondLst>
                                    <p:cond delay="0"/>
                                  </p:stCondLst>
                                  <p:childTnLst>
                                    <p:animEffect transition="out" filter="fade">
                                      <p:cBhvr>
                                        <p:cTn id="17" dur="500" tmFilter="0, 0; .2, .5; .8, .5; 1, 0"/>
                                        <p:tgtEl>
                                          <p:spTgt spid="1291">
                                            <p:txEl>
                                              <p:pRg st="0" end="0"/>
                                            </p:txEl>
                                          </p:spTgt>
                                        </p:tgtEl>
                                      </p:cBhvr>
                                    </p:animEffect>
                                    <p:animScale>
                                      <p:cBhvr>
                                        <p:cTn id="18" dur="250" autoRev="1" fill="hold"/>
                                        <p:tgtEl>
                                          <p:spTgt spid="1291">
                                            <p:txEl>
                                              <p:pRg st="0" end="0"/>
                                            </p:txEl>
                                          </p:spTgt>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grpId="0" nodeType="clickEffect">
                                  <p:stCondLst>
                                    <p:cond delay="0"/>
                                  </p:stCondLst>
                                  <p:childTnLst>
                                    <p:animEffect transition="out" filter="fade">
                                      <p:cBhvr>
                                        <p:cTn id="22" dur="500" tmFilter="0, 0; .2, .5; .8, .5; 1, 0"/>
                                        <p:tgtEl>
                                          <p:spTgt spid="1286"/>
                                        </p:tgtEl>
                                      </p:cBhvr>
                                    </p:animEffect>
                                    <p:animScale>
                                      <p:cBhvr>
                                        <p:cTn id="23" dur="250" autoRev="1" fill="hold"/>
                                        <p:tgtEl>
                                          <p:spTgt spid="1286"/>
                                        </p:tgtEl>
                                      </p:cBhvr>
                                      <p:by x="105000" y="105000"/>
                                    </p:animScale>
                                  </p:childTnLst>
                                </p:cTn>
                              </p:par>
                              <p:par>
                                <p:cTn id="24" presetID="26" presetClass="emph" presetSubtype="0" fill="hold" grpId="0" nodeType="withEffect">
                                  <p:stCondLst>
                                    <p:cond delay="0"/>
                                  </p:stCondLst>
                                  <p:childTnLst>
                                    <p:animEffect transition="out" filter="fade">
                                      <p:cBhvr>
                                        <p:cTn id="25" dur="500" tmFilter="0, 0; .2, .5; .8, .5; 1, 0"/>
                                        <p:tgtEl>
                                          <p:spTgt spid="1292">
                                            <p:txEl>
                                              <p:pRg st="0" end="0"/>
                                            </p:txEl>
                                          </p:spTgt>
                                        </p:tgtEl>
                                      </p:cBhvr>
                                    </p:animEffect>
                                    <p:animScale>
                                      <p:cBhvr>
                                        <p:cTn id="26" dur="250" autoRev="1" fill="hold"/>
                                        <p:tgtEl>
                                          <p:spTgt spid="1292">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6" grpId="0" animBg="1"/>
      <p:bldP spid="1287" grpId="0" animBg="1"/>
      <p:bldP spid="1288" grpId="0" animBg="1"/>
      <p:bldP spid="1290" grpId="0" build="p"/>
      <p:bldP spid="1291" grpId="0" build="p"/>
      <p:bldP spid="1292" grpId="0" build="p"/>
    </p:bldLst>
  </p:timing>
</p:sld>
</file>

<file path=ppt/theme/theme1.xml><?xml version="1.0" encoding="utf-8"?>
<a:theme xmlns:a="http://schemas.openxmlformats.org/drawingml/2006/main" name="Alcoholism Treatment Drugs Breakthrough by Slidesgo">
  <a:themeElements>
    <a:clrScheme name="Simple Light">
      <a:dk1>
        <a:srgbClr val="F8F6FF"/>
      </a:dk1>
      <a:lt1>
        <a:srgbClr val="1D0D8D"/>
      </a:lt1>
      <a:dk2>
        <a:srgbClr val="F46F25"/>
      </a:dk2>
      <a:lt2>
        <a:srgbClr val="FC462D"/>
      </a:lt2>
      <a:accent1>
        <a:srgbClr val="EFEEFC"/>
      </a:accent1>
      <a:accent2>
        <a:srgbClr val="9BA6E9"/>
      </a:accent2>
      <a:accent3>
        <a:srgbClr val="FFFFFF"/>
      </a:accent3>
      <a:accent4>
        <a:srgbClr val="F7D238"/>
      </a:accent4>
      <a:accent5>
        <a:srgbClr val="FFFFFF"/>
      </a:accent5>
      <a:accent6>
        <a:srgbClr val="FFFFFF"/>
      </a:accent6>
      <a:hlink>
        <a:srgbClr val="1D0D8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3894</Words>
  <Application>Microsoft Office PowerPoint</Application>
  <PresentationFormat>On-screen Show (16:9)</PresentationFormat>
  <Paragraphs>441</Paragraphs>
  <Slides>82</Slides>
  <Notes>82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82</vt:i4>
      </vt:variant>
    </vt:vector>
  </HeadingPairs>
  <TitlesOfParts>
    <vt:vector size="88" baseType="lpstr">
      <vt:lpstr>Courier New</vt:lpstr>
      <vt:lpstr>Josefin Sans</vt:lpstr>
      <vt:lpstr>Inconsolata</vt:lpstr>
      <vt:lpstr>Open Sans</vt:lpstr>
      <vt:lpstr>Arial</vt:lpstr>
      <vt:lpstr>Alcoholism Treatment Drugs Breakthrough by Slidesgo</vt:lpstr>
      <vt:lpstr>MeDispenser For the Future Me</vt:lpstr>
      <vt:lpstr>Overview </vt:lpstr>
      <vt:lpstr>The Problem</vt:lpstr>
      <vt:lpstr>What is medical non-adherence ?</vt:lpstr>
      <vt:lpstr>Definition  </vt:lpstr>
      <vt:lpstr>6 in 10</vt:lpstr>
      <vt:lpstr>The growing problem in SG </vt:lpstr>
      <vt:lpstr>PowerPoint Presentation</vt:lpstr>
      <vt:lpstr>Root causes of the issue </vt:lpstr>
      <vt:lpstr>1. Complications in medication regime </vt:lpstr>
      <vt:lpstr>PowerPoint Presentation</vt:lpstr>
      <vt:lpstr>PowerPoint Presentation</vt:lpstr>
      <vt:lpstr>2. Ill-equipped care assistance  </vt:lpstr>
      <vt:lpstr>3. The elderlies in charge themselves</vt:lpstr>
      <vt:lpstr>PowerPoint Presentation</vt:lpstr>
      <vt:lpstr> </vt:lpstr>
      <vt:lpstr>PowerPoint Presentation</vt:lpstr>
      <vt:lpstr>PowerPoint Presentation</vt:lpstr>
      <vt:lpstr>Who?</vt:lpstr>
      <vt:lpstr>01</vt:lpstr>
      <vt:lpstr>PowerPoint Presentation</vt:lpstr>
      <vt:lpstr>PowerPoint Presentation</vt:lpstr>
      <vt:lpstr>PowerPoint Presentation</vt:lpstr>
      <vt:lpstr>PowerPoint Presentation</vt:lpstr>
      <vt:lpstr>A current measure to address medication non-adherence in elderly</vt:lpstr>
      <vt:lpstr>Strengths</vt:lpstr>
      <vt:lpstr>Limitations</vt:lpstr>
      <vt:lpstr>PowerPoint Presentation</vt:lpstr>
      <vt:lpstr>PowerPoint Presentation</vt:lpstr>
      <vt:lpstr>MeDispenser  </vt:lpstr>
      <vt:lpstr>PowerPoint Presentation</vt:lpstr>
      <vt:lpstr>Interpretation 1</vt:lpstr>
      <vt:lpstr>PowerPoint Presentation</vt:lpstr>
      <vt:lpstr>Our Solution</vt:lpstr>
      <vt:lpstr>PowerPoint Presentation</vt:lpstr>
      <vt:lpstr>PowerPoint Presentation</vt:lpstr>
      <vt:lpstr>3 Part Solution</vt:lpstr>
      <vt:lpstr>01</vt:lpstr>
      <vt:lpstr>MeDiLah!</vt:lpstr>
      <vt:lpstr>Educational Programme</vt:lpstr>
      <vt:lpstr>PowerPoint Presentation</vt:lpstr>
      <vt:lpstr>PowerPoint Presentation</vt:lpstr>
      <vt:lpstr>PowerPoint Presentation</vt:lpstr>
      <vt:lpstr>PowerPoint Presentation</vt:lpstr>
      <vt:lpstr>PowerPoint Presentation</vt:lpstr>
      <vt:lpstr>Educational Programme</vt:lpstr>
      <vt:lpstr>MeDispenser</vt:lpstr>
      <vt:lpstr>Smart Dispensing Product</vt:lpstr>
      <vt:lpstr>Smart Dispensing Product</vt:lpstr>
      <vt:lpstr>Smart Dispensing Product</vt:lpstr>
      <vt:lpstr>Smart Dispensing Product</vt:lpstr>
      <vt:lpstr>Smart Dispensing Product </vt:lpstr>
      <vt:lpstr>MeDi Buddy App</vt:lpstr>
      <vt:lpstr>Sustained Digital Support App </vt:lpstr>
      <vt:lpstr>Sustained Digital Support App </vt:lpstr>
      <vt:lpstr>Sustained Digital Support App </vt:lpstr>
      <vt:lpstr>Sustained Digital Support App </vt:lpstr>
      <vt:lpstr>Sustained Digital Support App </vt:lpstr>
      <vt:lpstr>Sustained Digital Support App </vt:lpstr>
      <vt:lpstr>Sustained Digital Support App </vt:lpstr>
      <vt:lpstr>Sustained Digital Support App </vt:lpstr>
      <vt:lpstr>Sustained Digital Support App </vt:lpstr>
      <vt:lpstr>Sustained Digital Support App </vt:lpstr>
      <vt:lpstr>Sustained Digital Support App </vt:lpstr>
      <vt:lpstr>Sustained Digital Support App </vt:lpstr>
      <vt:lpstr>Sustained Digital Support App </vt:lpstr>
      <vt:lpstr>Sustained Digital Support App </vt:lpstr>
      <vt:lpstr>Sustained Digital Support App </vt:lpstr>
      <vt:lpstr>Sustained Digital Support App </vt:lpstr>
      <vt:lpstr>Sustained Digital Support App </vt:lpstr>
      <vt:lpstr>PowerPoint Presentation</vt:lpstr>
      <vt:lpstr>Why?</vt:lpstr>
      <vt:lpstr>PowerPoint Presentation</vt:lpstr>
      <vt:lpstr>The intended outcome and the way forward</vt:lpstr>
      <vt:lpstr>PowerPoint Presentation</vt:lpstr>
      <vt:lpstr>Proposed solution </vt:lpstr>
      <vt:lpstr>Potential partners</vt:lpstr>
      <vt:lpstr>Access to Medispensers</vt:lpstr>
      <vt:lpstr>PowerPoint Presentation</vt:lpstr>
      <vt:lpstr>Everyone can benefit from it !</vt:lpstr>
      <vt:lpstr>Why MeDispensers?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MeDispenser For the Future Me</dc:title>
  <cp:lastModifiedBy>Nithyasri M</cp:lastModifiedBy>
  <cp:revision>1</cp:revision>
  <dcterms:modified xsi:type="dcterms:W3CDTF">2026-05-18T12:12:46Z</dcterms:modified>
</cp:coreProperties>
</file>